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6" r:id="rId2"/>
    <p:sldId id="257" r:id="rId3"/>
    <p:sldId id="280" r:id="rId4"/>
    <p:sldId id="263" r:id="rId5"/>
    <p:sldId id="288" r:id="rId6"/>
    <p:sldId id="265" r:id="rId7"/>
    <p:sldId id="266" r:id="rId8"/>
    <p:sldId id="281" r:id="rId9"/>
    <p:sldId id="267" r:id="rId10"/>
    <p:sldId id="268" r:id="rId11"/>
    <p:sldId id="269" r:id="rId12"/>
    <p:sldId id="271" r:id="rId13"/>
    <p:sldId id="282" r:id="rId14"/>
    <p:sldId id="287" r:id="rId15"/>
    <p:sldId id="270" r:id="rId16"/>
    <p:sldId id="285" r:id="rId17"/>
    <p:sldId id="283" r:id="rId18"/>
    <p:sldId id="273" r:id="rId19"/>
    <p:sldId id="272" r:id="rId20"/>
    <p:sldId id="278" r:id="rId21"/>
    <p:sldId id="277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80" y="576"/>
      </p:cViewPr>
      <p:guideLst>
        <p:guide orient="horz" pos="2137"/>
        <p:guide pos="3885"/>
        <p:guide orient="horz" pos="152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21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21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2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类别13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8-4C02-9B9D-4C5318F7A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27"/>
        <c:axId val="2060971824"/>
        <c:axId val="2060963088"/>
      </c:barChart>
      <c:catAx>
        <c:axId val="20609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0963088"/>
        <c:crosses val="autoZero"/>
        <c:auto val="1"/>
        <c:lblAlgn val="ctr"/>
        <c:lblOffset val="100"/>
        <c:noMultiLvlLbl val="0"/>
      </c:catAx>
      <c:valAx>
        <c:axId val="206096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9718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E6-4F88-86FB-5134F294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E-4CFD-B418-9D1611794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4-4620-B396-7C0D5666B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0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4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03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3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1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45" y="0"/>
            <a:ext cx="3565884" cy="5176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917" y="3323087"/>
            <a:ext cx="2451107" cy="3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46240" y="1580624"/>
            <a:ext cx="5491480" cy="5277376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1" name="任意多边形 6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4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5167086" cy="6858000"/>
            <a:chOff x="0" y="0"/>
            <a:chExt cx="5167086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5167086" cy="6858000"/>
              <a:chOff x="0" y="0"/>
              <a:chExt cx="5167086" cy="6858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3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829415" cy="6858000"/>
              </a:xfrm>
              <a:prstGeom prst="rect">
                <a:avLst/>
              </a:prstGeom>
            </p:spPr>
          </p:pic>
          <p:sp>
            <p:nvSpPr>
              <p:cNvPr id="8" name="任意多边形 7"/>
              <p:cNvSpPr/>
              <p:nvPr userDrawn="1"/>
            </p:nvSpPr>
            <p:spPr>
              <a:xfrm>
                <a:off x="1262743" y="3744686"/>
                <a:ext cx="3904343" cy="3004457"/>
              </a:xfrm>
              <a:custGeom>
                <a:avLst/>
                <a:gdLst>
                  <a:gd name="connsiteX0" fmla="*/ 0 w 3904343"/>
                  <a:gd name="connsiteY0" fmla="*/ 319314 h 3004457"/>
                  <a:gd name="connsiteX1" fmla="*/ 1190171 w 3904343"/>
                  <a:gd name="connsiteY1" fmla="*/ 580571 h 3004457"/>
                  <a:gd name="connsiteX2" fmla="*/ 1828800 w 3904343"/>
                  <a:gd name="connsiteY2" fmla="*/ 914400 h 3004457"/>
                  <a:gd name="connsiteX3" fmla="*/ 2496457 w 3904343"/>
                  <a:gd name="connsiteY3" fmla="*/ 1480457 h 3004457"/>
                  <a:gd name="connsiteX4" fmla="*/ 3265714 w 3904343"/>
                  <a:gd name="connsiteY4" fmla="*/ 2525485 h 3004457"/>
                  <a:gd name="connsiteX5" fmla="*/ 3846286 w 3904343"/>
                  <a:gd name="connsiteY5" fmla="*/ 3004457 h 3004457"/>
                  <a:gd name="connsiteX6" fmla="*/ 3904343 w 3904343"/>
                  <a:gd name="connsiteY6" fmla="*/ 43543 h 3004457"/>
                  <a:gd name="connsiteX7" fmla="*/ 1857828 w 3904343"/>
                  <a:gd name="connsiteY7" fmla="*/ 0 h 3004457"/>
                  <a:gd name="connsiteX8" fmla="*/ 290286 w 3904343"/>
                  <a:gd name="connsiteY8" fmla="*/ 203200 h 3004457"/>
                  <a:gd name="connsiteX9" fmla="*/ 0 w 3904343"/>
                  <a:gd name="connsiteY9" fmla="*/ 319314 h 300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4343" h="3004457">
                    <a:moveTo>
                      <a:pt x="0" y="319314"/>
                    </a:moveTo>
                    <a:lnTo>
                      <a:pt x="1190171" y="580571"/>
                    </a:lnTo>
                    <a:lnTo>
                      <a:pt x="1828800" y="914400"/>
                    </a:lnTo>
                    <a:lnTo>
                      <a:pt x="2496457" y="1480457"/>
                    </a:lnTo>
                    <a:lnTo>
                      <a:pt x="3265714" y="2525485"/>
                    </a:lnTo>
                    <a:lnTo>
                      <a:pt x="3846286" y="3004457"/>
                    </a:lnTo>
                    <a:lnTo>
                      <a:pt x="3904343" y="43543"/>
                    </a:lnTo>
                    <a:lnTo>
                      <a:pt x="1857828" y="0"/>
                    </a:lnTo>
                    <a:lnTo>
                      <a:pt x="290286" y="203200"/>
                    </a:lnTo>
                    <a:lnTo>
                      <a:pt x="0" y="3193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0" y="0"/>
              <a:ext cx="4328160" cy="2849880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alpha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6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  <a:t>2019/5/8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microsoft.com/office/2007/relationships/hdphoto" Target="../media/hdphoto7.wdp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16.png"/><Relationship Id="rId5" Type="http://schemas.openxmlformats.org/officeDocument/2006/relationships/tags" Target="../tags/tag24.xml"/><Relationship Id="rId10" Type="http://schemas.microsoft.com/office/2007/relationships/hdphoto" Target="../media/hdphoto6.wdp"/><Relationship Id="rId4" Type="http://schemas.openxmlformats.org/officeDocument/2006/relationships/tags" Target="../tags/tag23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2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52.xml"/><Relationship Id="rId21" Type="http://schemas.openxmlformats.org/officeDocument/2006/relationships/tags" Target="../tags/tag47.xml"/><Relationship Id="rId42" Type="http://schemas.openxmlformats.org/officeDocument/2006/relationships/tags" Target="../tags/tag68.xml"/><Relationship Id="rId47" Type="http://schemas.openxmlformats.org/officeDocument/2006/relationships/tags" Target="../tags/tag73.xml"/><Relationship Id="rId63" Type="http://schemas.openxmlformats.org/officeDocument/2006/relationships/tags" Target="../tags/tag89.xml"/><Relationship Id="rId68" Type="http://schemas.openxmlformats.org/officeDocument/2006/relationships/tags" Target="../tags/tag94.xml"/><Relationship Id="rId84" Type="http://schemas.microsoft.com/office/2007/relationships/hdphoto" Target="../media/hdphoto2.wdp"/><Relationship Id="rId16" Type="http://schemas.openxmlformats.org/officeDocument/2006/relationships/tags" Target="../tags/tag42.xml"/><Relationship Id="rId11" Type="http://schemas.openxmlformats.org/officeDocument/2006/relationships/tags" Target="../tags/tag37.xml"/><Relationship Id="rId32" Type="http://schemas.openxmlformats.org/officeDocument/2006/relationships/tags" Target="../tags/tag58.xml"/><Relationship Id="rId37" Type="http://schemas.openxmlformats.org/officeDocument/2006/relationships/tags" Target="../tags/tag63.xml"/><Relationship Id="rId53" Type="http://schemas.openxmlformats.org/officeDocument/2006/relationships/tags" Target="../tags/tag79.xml"/><Relationship Id="rId58" Type="http://schemas.openxmlformats.org/officeDocument/2006/relationships/tags" Target="../tags/tag84.xml"/><Relationship Id="rId74" Type="http://schemas.openxmlformats.org/officeDocument/2006/relationships/tags" Target="../tags/tag100.xml"/><Relationship Id="rId79" Type="http://schemas.openxmlformats.org/officeDocument/2006/relationships/tags" Target="../tags/tag105.xml"/><Relationship Id="rId5" Type="http://schemas.openxmlformats.org/officeDocument/2006/relationships/tags" Target="../tags/tag31.xml"/><Relationship Id="rId61" Type="http://schemas.openxmlformats.org/officeDocument/2006/relationships/tags" Target="../tags/tag87.xml"/><Relationship Id="rId82" Type="http://schemas.openxmlformats.org/officeDocument/2006/relationships/notesSlide" Target="../notesSlides/notesSlide5.xml"/><Relationship Id="rId19" Type="http://schemas.openxmlformats.org/officeDocument/2006/relationships/tags" Target="../tags/tag4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43" Type="http://schemas.openxmlformats.org/officeDocument/2006/relationships/tags" Target="../tags/tag69.xml"/><Relationship Id="rId48" Type="http://schemas.openxmlformats.org/officeDocument/2006/relationships/tags" Target="../tags/tag74.xml"/><Relationship Id="rId56" Type="http://schemas.openxmlformats.org/officeDocument/2006/relationships/tags" Target="../tags/tag82.xml"/><Relationship Id="rId64" Type="http://schemas.openxmlformats.org/officeDocument/2006/relationships/tags" Target="../tags/tag90.xml"/><Relationship Id="rId69" Type="http://schemas.openxmlformats.org/officeDocument/2006/relationships/tags" Target="../tags/tag95.xml"/><Relationship Id="rId77" Type="http://schemas.openxmlformats.org/officeDocument/2006/relationships/tags" Target="../tags/tag103.xml"/><Relationship Id="rId8" Type="http://schemas.openxmlformats.org/officeDocument/2006/relationships/tags" Target="../tags/tag34.xml"/><Relationship Id="rId51" Type="http://schemas.openxmlformats.org/officeDocument/2006/relationships/tags" Target="../tags/tag77.xml"/><Relationship Id="rId72" Type="http://schemas.openxmlformats.org/officeDocument/2006/relationships/tags" Target="../tags/tag98.xml"/><Relationship Id="rId80" Type="http://schemas.openxmlformats.org/officeDocument/2006/relationships/tags" Target="../tags/tag106.xml"/><Relationship Id="rId3" Type="http://schemas.openxmlformats.org/officeDocument/2006/relationships/tags" Target="../tags/tag29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tags" Target="../tags/tag64.xml"/><Relationship Id="rId46" Type="http://schemas.openxmlformats.org/officeDocument/2006/relationships/tags" Target="../tags/tag72.xml"/><Relationship Id="rId59" Type="http://schemas.openxmlformats.org/officeDocument/2006/relationships/tags" Target="../tags/tag85.xml"/><Relationship Id="rId67" Type="http://schemas.openxmlformats.org/officeDocument/2006/relationships/tags" Target="../tags/tag93.xml"/><Relationship Id="rId20" Type="http://schemas.openxmlformats.org/officeDocument/2006/relationships/tags" Target="../tags/tag46.xml"/><Relationship Id="rId41" Type="http://schemas.openxmlformats.org/officeDocument/2006/relationships/tags" Target="../tags/tag67.xml"/><Relationship Id="rId54" Type="http://schemas.openxmlformats.org/officeDocument/2006/relationships/tags" Target="../tags/tag80.xml"/><Relationship Id="rId62" Type="http://schemas.openxmlformats.org/officeDocument/2006/relationships/tags" Target="../tags/tag88.xml"/><Relationship Id="rId70" Type="http://schemas.openxmlformats.org/officeDocument/2006/relationships/tags" Target="../tags/tag96.xml"/><Relationship Id="rId75" Type="http://schemas.openxmlformats.org/officeDocument/2006/relationships/tags" Target="../tags/tag101.xml"/><Relationship Id="rId83" Type="http://schemas.openxmlformats.org/officeDocument/2006/relationships/image" Target="../media/image8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49" Type="http://schemas.openxmlformats.org/officeDocument/2006/relationships/tags" Target="../tags/tag75.xml"/><Relationship Id="rId57" Type="http://schemas.openxmlformats.org/officeDocument/2006/relationships/tags" Target="../tags/tag83.xml"/><Relationship Id="rId10" Type="http://schemas.openxmlformats.org/officeDocument/2006/relationships/tags" Target="../tags/tag36.xml"/><Relationship Id="rId31" Type="http://schemas.openxmlformats.org/officeDocument/2006/relationships/tags" Target="../tags/tag57.xml"/><Relationship Id="rId44" Type="http://schemas.openxmlformats.org/officeDocument/2006/relationships/tags" Target="../tags/tag70.xml"/><Relationship Id="rId52" Type="http://schemas.openxmlformats.org/officeDocument/2006/relationships/tags" Target="../tags/tag78.xml"/><Relationship Id="rId60" Type="http://schemas.openxmlformats.org/officeDocument/2006/relationships/tags" Target="../tags/tag86.xml"/><Relationship Id="rId65" Type="http://schemas.openxmlformats.org/officeDocument/2006/relationships/tags" Target="../tags/tag91.xml"/><Relationship Id="rId73" Type="http://schemas.openxmlformats.org/officeDocument/2006/relationships/tags" Target="../tags/tag99.xml"/><Relationship Id="rId78" Type="http://schemas.openxmlformats.org/officeDocument/2006/relationships/tags" Target="../tags/tag104.xml"/><Relationship Id="rId81" Type="http://schemas.openxmlformats.org/officeDocument/2006/relationships/slideLayout" Target="../slideLayouts/slideLayout1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39" Type="http://schemas.openxmlformats.org/officeDocument/2006/relationships/tags" Target="../tags/tag65.xml"/><Relationship Id="rId34" Type="http://schemas.openxmlformats.org/officeDocument/2006/relationships/tags" Target="../tags/tag60.xml"/><Relationship Id="rId50" Type="http://schemas.openxmlformats.org/officeDocument/2006/relationships/tags" Target="../tags/tag76.xml"/><Relationship Id="rId55" Type="http://schemas.openxmlformats.org/officeDocument/2006/relationships/tags" Target="../tags/tag81.xml"/><Relationship Id="rId76" Type="http://schemas.openxmlformats.org/officeDocument/2006/relationships/tags" Target="../tags/tag102.xml"/><Relationship Id="rId7" Type="http://schemas.openxmlformats.org/officeDocument/2006/relationships/tags" Target="../tags/tag33.xml"/><Relationship Id="rId71" Type="http://schemas.openxmlformats.org/officeDocument/2006/relationships/tags" Target="../tags/tag97.xml"/><Relationship Id="rId2" Type="http://schemas.openxmlformats.org/officeDocument/2006/relationships/tags" Target="../tags/tag28.xml"/><Relationship Id="rId29" Type="http://schemas.openxmlformats.org/officeDocument/2006/relationships/tags" Target="../tags/tag55.xml"/><Relationship Id="rId24" Type="http://schemas.openxmlformats.org/officeDocument/2006/relationships/tags" Target="../tags/tag50.xml"/><Relationship Id="rId40" Type="http://schemas.openxmlformats.org/officeDocument/2006/relationships/tags" Target="../tags/tag66.xml"/><Relationship Id="rId45" Type="http://schemas.openxmlformats.org/officeDocument/2006/relationships/tags" Target="../tags/tag71.xml"/><Relationship Id="rId66" Type="http://schemas.openxmlformats.org/officeDocument/2006/relationships/tags" Target="../tags/tag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microsoft.com/office/2007/relationships/hdphoto" Target="../media/hdphoto3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9" y="71882"/>
            <a:ext cx="782011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59832" y="4555423"/>
            <a:ext cx="167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指导老师：</a:t>
            </a:r>
            <a:r>
              <a:rPr lang="en-US" altLang="zh-CN" sz="1400" dirty="0">
                <a:latin typeface="明兰" panose="02010600030101010101" pitchFamily="2" charset="-122"/>
                <a:ea typeface="明兰" panose="02010600030101010101" pitchFamily="2" charset="-122"/>
              </a:rPr>
              <a:t>PPT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59054" y="4543848"/>
            <a:ext cx="167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明兰" panose="02010600030101010101" pitchFamily="2" charset="-122"/>
                <a:ea typeface="明兰" panose="02010600030101010101" pitchFamily="2" charset="-122"/>
              </a:rPr>
              <a:t>答辩人：</a:t>
            </a:r>
            <a:r>
              <a:rPr lang="en-US" altLang="zh-CN" sz="1400" dirty="0">
                <a:latin typeface="明兰" panose="02010600030101010101" pitchFamily="2" charset="-122"/>
                <a:ea typeface="明兰" panose="02010600030101010101" pitchFamily="2" charset="-122"/>
              </a:rPr>
              <a:t>PPT</a:t>
            </a:r>
            <a:endParaRPr lang="zh-CN" altLang="en-US" sz="1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92974" y="460025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1854874" y="4633594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04770" y="4631243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594052" y="964018"/>
            <a:ext cx="2456778" cy="694765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4"/>
            <p:cNvSpPr>
              <a:spLocks/>
            </p:cNvSpPr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8"/>
            <p:cNvSpPr>
              <a:spLocks/>
            </p:cNvSpPr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9"/>
            <p:cNvSpPr>
              <a:spLocks/>
            </p:cNvSpPr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0"/>
            <p:cNvSpPr>
              <a:spLocks/>
            </p:cNvSpPr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"/>
            <p:cNvSpPr>
              <a:spLocks/>
            </p:cNvSpPr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"/>
            <p:cNvSpPr>
              <a:spLocks/>
            </p:cNvSpPr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4"/>
            <p:cNvSpPr>
              <a:spLocks/>
            </p:cNvSpPr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5"/>
            <p:cNvSpPr>
              <a:spLocks/>
            </p:cNvSpPr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6"/>
            <p:cNvSpPr>
              <a:spLocks/>
            </p:cNvSpPr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9"/>
            <p:cNvSpPr>
              <a:spLocks/>
            </p:cNvSpPr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0"/>
            <p:cNvSpPr>
              <a:spLocks/>
            </p:cNvSpPr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1"/>
            <p:cNvSpPr>
              <a:spLocks/>
            </p:cNvSpPr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32"/>
            <p:cNvSpPr>
              <a:spLocks/>
            </p:cNvSpPr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33"/>
            <p:cNvSpPr>
              <a:spLocks/>
            </p:cNvSpPr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4"/>
            <p:cNvSpPr>
              <a:spLocks/>
            </p:cNvSpPr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5"/>
            <p:cNvSpPr>
              <a:spLocks/>
            </p:cNvSpPr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6"/>
            <p:cNvSpPr>
              <a:spLocks/>
            </p:cNvSpPr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7"/>
            <p:cNvSpPr>
              <a:spLocks/>
            </p:cNvSpPr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8"/>
            <p:cNvSpPr>
              <a:spLocks/>
            </p:cNvSpPr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0"/>
            <p:cNvSpPr>
              <a:spLocks/>
            </p:cNvSpPr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1"/>
            <p:cNvSpPr>
              <a:spLocks/>
            </p:cNvSpPr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4"/>
            <p:cNvSpPr>
              <a:spLocks/>
            </p:cNvSpPr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6"/>
            <p:cNvSpPr>
              <a:spLocks/>
            </p:cNvSpPr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8"/>
            <p:cNvSpPr>
              <a:spLocks/>
            </p:cNvSpPr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9"/>
            <p:cNvSpPr>
              <a:spLocks/>
            </p:cNvSpPr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0"/>
            <p:cNvSpPr>
              <a:spLocks/>
            </p:cNvSpPr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1"/>
            <p:cNvSpPr>
              <a:spLocks/>
            </p:cNvSpPr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52"/>
            <p:cNvSpPr>
              <a:spLocks/>
            </p:cNvSpPr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53"/>
            <p:cNvSpPr>
              <a:spLocks/>
            </p:cNvSpPr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4"/>
            <p:cNvSpPr>
              <a:spLocks/>
            </p:cNvSpPr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5"/>
            <p:cNvSpPr>
              <a:spLocks/>
            </p:cNvSpPr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559710" y="2556324"/>
            <a:ext cx="7817679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黑白线条 论文答辩</a:t>
            </a: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706998" y="3754560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1710875" y="3973959"/>
            <a:ext cx="558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北京大学</a:t>
            </a:r>
            <a:r>
              <a:rPr lang="en-US" altLang="zh-CN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201X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级环境艺术学与工程 </a:t>
            </a:r>
          </a:p>
        </p:txBody>
      </p:sp>
      <p:grpSp>
        <p:nvGrpSpPr>
          <p:cNvPr id="80" name="组合 79"/>
          <p:cNvGrpSpPr/>
          <p:nvPr/>
        </p:nvGrpSpPr>
        <p:grpSpPr>
          <a:xfrm rot="-5400000">
            <a:off x="-100349" y="-280423"/>
            <a:ext cx="478489" cy="560847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-5400000">
            <a:off x="740470" y="6597207"/>
            <a:ext cx="300471" cy="352188"/>
            <a:chOff x="758562" y="2561597"/>
            <a:chExt cx="423517" cy="496415"/>
          </a:xfrm>
        </p:grpSpPr>
        <p:sp>
          <p:nvSpPr>
            <p:cNvPr id="88" name="任意多边形 8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118803" y="6062219"/>
            <a:ext cx="478489" cy="560847"/>
            <a:chOff x="758562" y="2561597"/>
            <a:chExt cx="423517" cy="496415"/>
          </a:xfrm>
        </p:grpSpPr>
        <p:sp>
          <p:nvSpPr>
            <p:cNvPr id="95" name="任意多边形 9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0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reveal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04167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5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6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18" grpId="0"/>
      <p:bldP spid="22" grpId="0"/>
      <p:bldP spid="23" grpId="0" animBg="1"/>
      <p:bldP spid="76" grpId="0"/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0191" y="467661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研究思路分析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303" y="2846245"/>
            <a:ext cx="3897716" cy="3611706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3456628" y="4499049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45161" y="2161870"/>
            <a:ext cx="5007249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37245" y="4678218"/>
            <a:ext cx="3457055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8463" y="4417191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PA_图片 19"/>
          <p:cNvSpPr/>
          <p:nvPr>
            <p:custDataLst>
              <p:tags r:id="rId1"/>
            </p:custDataLst>
          </p:nvPr>
        </p:nvSpPr>
        <p:spPr>
          <a:xfrm>
            <a:off x="-330712" y="147391"/>
            <a:ext cx="3223418" cy="3223418"/>
          </a:xfrm>
          <a:custGeom>
            <a:avLst/>
            <a:gdLst/>
            <a:ahLst/>
            <a:cxnLst/>
            <a:rect l="0" t="0" r="0" b="0"/>
            <a:pathLst>
              <a:path w="3223418" h="3223418">
                <a:moveTo>
                  <a:pt x="0" y="0"/>
                </a:moveTo>
                <a:lnTo>
                  <a:pt x="3223417" y="0"/>
                </a:lnTo>
                <a:lnTo>
                  <a:pt x="3223417" y="3223417"/>
                </a:lnTo>
                <a:lnTo>
                  <a:pt x="0" y="3223417"/>
                </a:lnTo>
                <a:close/>
              </a:path>
            </a:pathLst>
          </a:custGeom>
          <a:blipFill dpi="0" rotWithShape="1">
            <a:blip r:embed="rId5">
              <a:alphaModFix amt="6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图片 20"/>
          <p:cNvSpPr/>
          <p:nvPr>
            <p:custDataLst>
              <p:tags r:id="rId2"/>
            </p:custDataLst>
          </p:nvPr>
        </p:nvSpPr>
        <p:spPr>
          <a:xfrm flipH="1">
            <a:off x="10390659" y="1442423"/>
            <a:ext cx="2818246" cy="2818246"/>
          </a:xfrm>
          <a:custGeom>
            <a:avLst/>
            <a:gdLst/>
            <a:ahLst/>
            <a:cxnLst/>
            <a:rect l="0" t="0" r="0" b="0"/>
            <a:pathLst>
              <a:path w="3223418" h="3223418">
                <a:moveTo>
                  <a:pt x="0" y="0"/>
                </a:moveTo>
                <a:lnTo>
                  <a:pt x="3223417" y="0"/>
                </a:lnTo>
                <a:lnTo>
                  <a:pt x="3223417" y="3223417"/>
                </a:lnTo>
                <a:lnTo>
                  <a:pt x="0" y="3223417"/>
                </a:lnTo>
                <a:close/>
              </a:path>
            </a:pathLst>
          </a:custGeom>
          <a:blipFill dpi="0" rotWithShape="1">
            <a:blip r:embed="rId6" cstate="email">
              <a:alphaModFix amt="6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543743" y="2241769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963703" y="4761671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2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19" grpId="0"/>
      <p:bldP spid="22" grpId="0" animBg="1"/>
      <p:bldP spid="23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3"/>
          <p:cNvSpPr txBox="1"/>
          <p:nvPr>
            <p:custDataLst>
              <p:tags r:id="rId1"/>
            </p:custDataLst>
          </p:nvPr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研究方法可行性论证</a:t>
            </a:r>
          </a:p>
        </p:txBody>
      </p:sp>
      <p:pic>
        <p:nvPicPr>
          <p:cNvPr id="10" name="PA_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26310"/>
            <a:ext cx="4163065" cy="3931689"/>
          </a:xfrm>
          <a:prstGeom prst="rect">
            <a:avLst/>
          </a:prstGeom>
        </p:spPr>
      </p:pic>
      <p:grpSp>
        <p:nvGrpSpPr>
          <p:cNvPr id="11" name="PA_组合 3"/>
          <p:cNvGrpSpPr/>
          <p:nvPr>
            <p:custDataLst>
              <p:tags r:id="rId3"/>
            </p:custDataLst>
          </p:nvPr>
        </p:nvGrpSpPr>
        <p:grpSpPr>
          <a:xfrm>
            <a:off x="3351860" y="3153870"/>
            <a:ext cx="6029722" cy="1179861"/>
            <a:chOff x="5741409" y="2661945"/>
            <a:chExt cx="6029722" cy="1179861"/>
          </a:xfrm>
        </p:grpSpPr>
        <p:sp>
          <p:nvSpPr>
            <p:cNvPr id="12" name="椭圆 11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1126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6458" y="2661945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1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PA_组合 15"/>
          <p:cNvGrpSpPr/>
          <p:nvPr>
            <p:custDataLst>
              <p:tags r:id="rId4"/>
            </p:custDataLst>
          </p:nvPr>
        </p:nvGrpSpPr>
        <p:grpSpPr>
          <a:xfrm>
            <a:off x="3924974" y="4252553"/>
            <a:ext cx="6021888" cy="937716"/>
            <a:chOff x="5339745" y="3792476"/>
            <a:chExt cx="6021888" cy="937716"/>
          </a:xfrm>
        </p:grpSpPr>
        <p:sp>
          <p:nvSpPr>
            <p:cNvPr id="16" name="椭圆 15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24717" y="3792476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2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19" name="PA_组合 16"/>
          <p:cNvGrpSpPr/>
          <p:nvPr>
            <p:custDataLst>
              <p:tags r:id="rId5"/>
            </p:custDataLst>
          </p:nvPr>
        </p:nvGrpSpPr>
        <p:grpSpPr>
          <a:xfrm>
            <a:off x="4554635" y="5260975"/>
            <a:ext cx="6012766" cy="914445"/>
            <a:chOff x="4668935" y="4769050"/>
            <a:chExt cx="6012766" cy="914445"/>
          </a:xfrm>
        </p:grpSpPr>
        <p:sp>
          <p:nvSpPr>
            <p:cNvPr id="20" name="椭圆 19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400" dirty="0">
                  <a:solidFill>
                    <a:prstClr val="black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54283" y="4769050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3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sp>
        <p:nvSpPr>
          <p:cNvPr id="23" name="PA_文本框 14"/>
          <p:cNvSpPr txBox="1"/>
          <p:nvPr>
            <p:custDataLst>
              <p:tags r:id="rId6"/>
            </p:custDataLst>
          </p:nvPr>
        </p:nvSpPr>
        <p:spPr>
          <a:xfrm>
            <a:off x="2747263" y="2240260"/>
            <a:ext cx="310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spc="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800" spc="400" dirty="0">
                <a:solidFill>
                  <a:schemeClr val="tx1"/>
                </a:solidFill>
              </a:rPr>
              <a:t>此处添加小标题</a:t>
            </a:r>
          </a:p>
        </p:txBody>
      </p:sp>
      <p:pic>
        <p:nvPicPr>
          <p:cNvPr id="24" name="PA_图片 23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0000"/>
                    </a14:imgEffect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249" y="1069902"/>
            <a:ext cx="841900" cy="41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438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明兰" panose="02010600030101010101" pitchFamily="2" charset="-122"/>
                <a:ea typeface="明兰" panose="02010600030101010101" pitchFamily="2" charset="-122"/>
              </a:rPr>
              <a:t>研究运行过程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97620" y="1791245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297619" y="1386907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第一阶段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50645" y="727442"/>
            <a:ext cx="2813437" cy="6314728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1339569" y="2957198"/>
            <a:ext cx="1755699" cy="1738364"/>
            <a:chOff x="1339569" y="2957198"/>
            <a:chExt cx="1755699" cy="1738364"/>
          </a:xfrm>
        </p:grpSpPr>
        <p:sp>
          <p:nvSpPr>
            <p:cNvPr id="2" name="椭圆 1"/>
            <p:cNvSpPr/>
            <p:nvPr/>
          </p:nvSpPr>
          <p:spPr>
            <a:xfrm>
              <a:off x="1379242" y="3034349"/>
              <a:ext cx="1584063" cy="1584063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39569" y="2957198"/>
              <a:ext cx="1755699" cy="17383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6642101" y="1442379"/>
            <a:ext cx="301171" cy="30117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773636" y="1888265"/>
            <a:ext cx="0" cy="969235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20807" y="2103915"/>
            <a:ext cx="0" cy="984705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21024" y="3258555"/>
            <a:ext cx="143326" cy="14332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57403" y="4923780"/>
            <a:ext cx="184868" cy="18486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6792686" y="3605083"/>
            <a:ext cx="0" cy="921524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839857" y="3820733"/>
            <a:ext cx="0" cy="900229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297620" y="3508632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297619" y="3104294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第二阶段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sp>
        <p:nvSpPr>
          <p:cNvPr id="44" name="矩形 43"/>
          <p:cNvSpPr/>
          <p:nvPr/>
        </p:nvSpPr>
        <p:spPr>
          <a:xfrm>
            <a:off x="7297620" y="5215283"/>
            <a:ext cx="4113998" cy="905244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consectetur adipisicing elit, sed do eiusmod tempor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incididunt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dolore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aliqua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297619" y="4810945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最后阶段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</p:spTree>
    <p:extLst>
      <p:ext uri="{BB962C8B-B14F-4D97-AF65-F5344CB8AC3E}">
        <p14:creationId xmlns:p14="http://schemas.microsoft.com/office/powerpoint/2010/main" val="1316400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 animBg="1"/>
      <p:bldP spid="38" grpId="0" animBg="1"/>
      <p:bldP spid="39" grpId="0" animBg="1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710" y="748371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难点和应用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92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实践难点分析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857250" y="2514600"/>
            <a:ext cx="1866900" cy="1866900"/>
            <a:chOff x="838200" y="2438400"/>
            <a:chExt cx="2457450" cy="2457450"/>
          </a:xfrm>
        </p:grpSpPr>
        <p:grpSp>
          <p:nvGrpSpPr>
            <p:cNvPr id="14" name="组合 13"/>
            <p:cNvGrpSpPr/>
            <p:nvPr/>
          </p:nvGrpSpPr>
          <p:grpSpPr>
            <a:xfrm>
              <a:off x="838200" y="2438400"/>
              <a:ext cx="2457450" cy="2457450"/>
              <a:chOff x="838200" y="2438400"/>
              <a:chExt cx="2457450" cy="245745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838200" y="2438400"/>
              <a:ext cx="2457450" cy="2457450"/>
              <a:chOff x="838200" y="2438400"/>
              <a:chExt cx="2457450" cy="245745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  <a14:imgEffect>
                          <a14:brightnessContrast bright="-9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00" y="2438400"/>
                <a:ext cx="2457450" cy="245745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954573" y="3209300"/>
            <a:ext cx="1672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实践难点</a:t>
            </a:r>
            <a:endParaRPr lang="zh-CN" altLang="en-US" sz="2800" dirty="0"/>
          </a:p>
        </p:txBody>
      </p:sp>
      <p:sp>
        <p:nvSpPr>
          <p:cNvPr id="20" name="椭圆 19"/>
          <p:cNvSpPr/>
          <p:nvPr/>
        </p:nvSpPr>
        <p:spPr>
          <a:xfrm>
            <a:off x="3208972" y="2164677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68847" y="1978808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208972" y="3422369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568847" y="3236500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208972" y="4680060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68847" y="4494191"/>
            <a:ext cx="5396083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26" name="任意多边形 2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10066039" y="6277713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1378204" y="5541053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0343478" y="484806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1719043" y="375604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135393" y="46939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198204" y="6013723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075370" y="6051823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525821" y="5351308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 rot="-5400000">
            <a:off x="-353796" y="6142020"/>
            <a:ext cx="478489" cy="560847"/>
            <a:chOff x="758562" y="2561597"/>
            <a:chExt cx="423517" cy="496415"/>
          </a:xfrm>
        </p:grpSpPr>
        <p:sp>
          <p:nvSpPr>
            <p:cNvPr id="46" name="任意多边形 4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59626" y="6626406"/>
            <a:ext cx="478489" cy="560847"/>
            <a:chOff x="758562" y="2561597"/>
            <a:chExt cx="423517" cy="496415"/>
          </a:xfrm>
        </p:grpSpPr>
        <p:sp>
          <p:nvSpPr>
            <p:cNvPr id="53" name="任意多边形 5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47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  <p:bldP spid="24" grpId="0" animBg="1"/>
      <p:bldP spid="25" grpId="0"/>
      <p:bldP spid="27" grpId="0" animBg="1"/>
      <p:bldP spid="28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关键技术分析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3497" y="1746012"/>
            <a:ext cx="4489904" cy="4489904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685385" y="216344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3497" y="4339702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945468" y="4557016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75289" y="2304325"/>
            <a:ext cx="3220733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85936" y="4456450"/>
            <a:ext cx="2999437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516" y="4339702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1727" y="2050849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493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6" grpId="0" animBg="1"/>
      <p:bldP spid="17" grpId="0"/>
      <p:bldP spid="18" grpId="0"/>
      <p:bldP spid="19" grpId="0"/>
      <p:bldP spid="2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实验应用分析</a:t>
            </a:r>
          </a:p>
        </p:txBody>
      </p:sp>
      <p:sp>
        <p:nvSpPr>
          <p:cNvPr id="209" name="椭圆 208"/>
          <p:cNvSpPr/>
          <p:nvPr/>
        </p:nvSpPr>
        <p:spPr>
          <a:xfrm>
            <a:off x="1121359" y="6448642"/>
            <a:ext cx="151857" cy="15185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125577" y="5494459"/>
            <a:ext cx="98718" cy="9871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73621" y="4910071"/>
            <a:ext cx="101349" cy="101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52340" y="6076216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586333" y="5811519"/>
            <a:ext cx="69699" cy="6969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9659639" y="203849"/>
            <a:ext cx="180000" cy="1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11540764" y="1265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10343478" y="884924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11738563" y="2711987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11833440" y="535469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10816913" y="293849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206340" y="6456500"/>
            <a:ext cx="288000" cy="28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11563624" y="1672121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0728983" y="1157180"/>
            <a:ext cx="108000" cy="108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 rot="-5400000">
            <a:off x="205153" y="602338"/>
            <a:ext cx="274225" cy="321425"/>
            <a:chOff x="758562" y="2561597"/>
            <a:chExt cx="423517" cy="496415"/>
          </a:xfrm>
        </p:grpSpPr>
        <p:sp>
          <p:nvSpPr>
            <p:cNvPr id="8" name="任意多边形 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018180" y="1794689"/>
            <a:ext cx="3471287" cy="400110"/>
            <a:chOff x="2754020" y="1756981"/>
            <a:chExt cx="3471287" cy="400110"/>
          </a:xfrm>
        </p:grpSpPr>
        <p:grpSp>
          <p:nvGrpSpPr>
            <p:cNvPr id="236" name="组合 235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237" name="任意多边形 23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任意多边形 23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9" name="任意多边形 23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任意多边形 23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任意多边形 24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任意多边形 24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7" name="文本框 256"/>
            <p:cNvSpPr txBox="1"/>
            <p:nvPr/>
          </p:nvSpPr>
          <p:spPr>
            <a:xfrm>
              <a:off x="2980021" y="175698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01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409149" y="3362012"/>
            <a:ext cx="3471287" cy="400110"/>
            <a:chOff x="2774909" y="3362012"/>
            <a:chExt cx="3471287" cy="400110"/>
          </a:xfrm>
        </p:grpSpPr>
        <p:grpSp>
          <p:nvGrpSpPr>
            <p:cNvPr id="258" name="组合 257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259" name="任意多边形 258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0" name="任意多边形 259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1" name="任意多边形 260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2" name="任意多边形 261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3" name="任意多边形 262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4" name="任意多边形 263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5" name="文本框 264"/>
            <p:cNvSpPr txBox="1"/>
            <p:nvPr/>
          </p:nvSpPr>
          <p:spPr>
            <a:xfrm>
              <a:off x="3000910" y="3362012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02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019318" y="4834971"/>
            <a:ext cx="3471287" cy="400110"/>
            <a:chOff x="2795798" y="4834971"/>
            <a:chExt cx="3471287" cy="400110"/>
          </a:xfrm>
        </p:grpSpPr>
        <p:grpSp>
          <p:nvGrpSpPr>
            <p:cNvPr id="266" name="组合 265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267" name="任意多边形 266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2" name="任意多边形 271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3" name="文本框 27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03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实验项目标题</a:t>
              </a:r>
            </a:p>
          </p:txBody>
        </p:sp>
      </p:grpSp>
      <p:sp>
        <p:nvSpPr>
          <p:cNvPr id="274" name="矩形 273"/>
          <p:cNvSpPr/>
          <p:nvPr/>
        </p:nvSpPr>
        <p:spPr>
          <a:xfrm>
            <a:off x="3905704" y="2194799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3275784" y="3738055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3874300" y="5263603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93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Tm="0">
        <p15:prstTrans prst="pageCurlDouble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85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76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782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928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325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964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363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109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37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72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408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674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3" grpId="0" animBg="1"/>
      <p:bldP spid="214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74" grpId="0"/>
      <p:bldP spid="275" grpId="0"/>
      <p:bldP spid="2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71725"/>
                <a:gd name="connsiteY0" fmla="*/ 90488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0038 w 2371725"/>
                <a:gd name="connsiteY4" fmla="*/ 90488 h 280987"/>
                <a:gd name="connsiteX0" fmla="*/ 300038 w 2362200"/>
                <a:gd name="connsiteY0" fmla="*/ 1047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00038 w 2362200"/>
                <a:gd name="connsiteY4" fmla="*/ 104775 h 295274"/>
                <a:gd name="connsiteX0" fmla="*/ 36513 w 2362200"/>
                <a:gd name="connsiteY0" fmla="*/ 130175 h 295274"/>
                <a:gd name="connsiteX1" fmla="*/ 2362200 w 2362200"/>
                <a:gd name="connsiteY1" fmla="*/ 0 h 295274"/>
                <a:gd name="connsiteX2" fmla="*/ 2243138 w 2362200"/>
                <a:gd name="connsiteY2" fmla="*/ 266699 h 295274"/>
                <a:gd name="connsiteX3" fmla="*/ 0 w 2362200"/>
                <a:gd name="connsiteY3" fmla="*/ 295274 h 295274"/>
                <a:gd name="connsiteX4" fmla="*/ 36513 w 2362200"/>
                <a:gd name="connsiteY4" fmla="*/ 130175 h 295274"/>
                <a:gd name="connsiteX0" fmla="*/ 69537 w 2395224"/>
                <a:gd name="connsiteY0" fmla="*/ 130175 h 295274"/>
                <a:gd name="connsiteX1" fmla="*/ 2395224 w 2395224"/>
                <a:gd name="connsiteY1" fmla="*/ 0 h 295274"/>
                <a:gd name="connsiteX2" fmla="*/ 2276162 w 2395224"/>
                <a:gd name="connsiteY2" fmla="*/ 266699 h 295274"/>
                <a:gd name="connsiteX3" fmla="*/ 33024 w 2395224"/>
                <a:gd name="connsiteY3" fmla="*/ 295274 h 295274"/>
                <a:gd name="connsiteX4" fmla="*/ 69537 w 2395224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9537 w 2595249"/>
                <a:gd name="connsiteY0" fmla="*/ 130175 h 295274"/>
                <a:gd name="connsiteX1" fmla="*/ 2595249 w 2595249"/>
                <a:gd name="connsiteY1" fmla="*/ 0 h 295274"/>
                <a:gd name="connsiteX2" fmla="*/ 2276162 w 2595249"/>
                <a:gd name="connsiteY2" fmla="*/ 266699 h 295274"/>
                <a:gd name="connsiteX3" fmla="*/ 33024 w 2595249"/>
                <a:gd name="connsiteY3" fmla="*/ 295274 h 295274"/>
                <a:gd name="connsiteX4" fmla="*/ 69537 w 2595249"/>
                <a:gd name="connsiteY4" fmla="*/ 130175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  <a:gd name="connsiteX0" fmla="*/ 62456 w 2611980"/>
                <a:gd name="connsiteY0" fmla="*/ 139700 h 295274"/>
                <a:gd name="connsiteX1" fmla="*/ 2611980 w 2611980"/>
                <a:gd name="connsiteY1" fmla="*/ 0 h 295274"/>
                <a:gd name="connsiteX2" fmla="*/ 2292893 w 2611980"/>
                <a:gd name="connsiteY2" fmla="*/ 266699 h 295274"/>
                <a:gd name="connsiteX3" fmla="*/ 49755 w 2611980"/>
                <a:gd name="connsiteY3" fmla="*/ 295274 h 295274"/>
                <a:gd name="connsiteX4" fmla="*/ 62456 w 2611980"/>
                <a:gd name="connsiteY4" fmla="*/ 139700 h 29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论文总结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8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7041" y="1564667"/>
            <a:ext cx="740527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spc="200" dirty="0">
                <a:latin typeface="明兰" panose="02010600030101010101" pitchFamily="2" charset="-122"/>
                <a:ea typeface="明兰" panose="02010600030101010101" pitchFamily="2" charset="-122"/>
                <a:sym typeface="+mn-ea"/>
              </a:rPr>
              <a:t>实验相关数据直方图：</a:t>
            </a:r>
          </a:p>
          <a:p>
            <a:pPr>
              <a:lnSpc>
                <a:spcPct val="120000"/>
              </a:lnSpc>
            </a:pPr>
            <a:endParaRPr lang="zh-CN" altLang="en-US" sz="22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科研数据分析</a:t>
            </a:r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1697982010"/>
              </p:ext>
            </p:extLst>
          </p:nvPr>
        </p:nvGraphicFramePr>
        <p:xfrm>
          <a:off x="676275" y="2565400"/>
          <a:ext cx="10662409" cy="3054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8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0"/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00"/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0" grpId="0" uiExpand="1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785" y="1507517"/>
            <a:ext cx="740527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明兰" panose="02010600030101010101" pitchFamily="2" charset="-122"/>
                <a:ea typeface="明兰" panose="02010600030101010101" pitchFamily="2" charset="-122"/>
                <a:sym typeface="+mn-ea"/>
              </a:rPr>
              <a:t>实验相关数据折线图：</a:t>
            </a:r>
          </a:p>
          <a:p>
            <a:pPr>
              <a:lnSpc>
                <a:spcPct val="120000"/>
              </a:lnSpc>
            </a:pPr>
            <a:endParaRPr lang="zh-CN" altLang="en-US" sz="24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014" y="5117383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空白组实验曲线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5389" y="5109409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</a:t>
            </a: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8994071"/>
              </p:ext>
            </p:extLst>
          </p:nvPr>
        </p:nvGraphicFramePr>
        <p:xfrm>
          <a:off x="587777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825196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10768" y="4425284"/>
            <a:ext cx="3136318" cy="738319"/>
            <a:chOff x="884428" y="4867736"/>
            <a:chExt cx="3136318" cy="738319"/>
          </a:xfrm>
        </p:grpSpPr>
        <p:grpSp>
          <p:nvGrpSpPr>
            <p:cNvPr id="10" name="组合 9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12" name="直接连接符 11"/>
              <p:cNvCxnSpPr>
                <a:endCxn id="24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1029628145"/>
              </p:ext>
            </p:extLst>
          </p:nvPr>
        </p:nvGraphicFramePr>
        <p:xfrm>
          <a:off x="4385649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6" name="直接连接符 35"/>
          <p:cNvCxnSpPr/>
          <p:nvPr/>
        </p:nvCxnSpPr>
        <p:spPr>
          <a:xfrm flipV="1">
            <a:off x="4623068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08640" y="4425284"/>
            <a:ext cx="3136318" cy="738319"/>
            <a:chOff x="884428" y="4867736"/>
            <a:chExt cx="3136318" cy="738319"/>
          </a:xfrm>
        </p:grpSpPr>
        <p:grpSp>
          <p:nvGrpSpPr>
            <p:cNvPr id="38" name="组合 37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40" name="直接连接符 39"/>
              <p:cNvCxnSpPr>
                <a:endCxn id="52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aphicFrame>
        <p:nvGraphicFramePr>
          <p:cNvPr id="63" name="图表 62"/>
          <p:cNvGraphicFramePr/>
          <p:nvPr>
            <p:extLst>
              <p:ext uri="{D42A27DB-BD31-4B8C-83A1-F6EECF244321}">
                <p14:modId xmlns:p14="http://schemas.microsoft.com/office/powerpoint/2010/main" val="85711933"/>
              </p:ext>
            </p:extLst>
          </p:nvPr>
        </p:nvGraphicFramePr>
        <p:xfrm>
          <a:off x="8102981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8340400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8325972" y="4425284"/>
            <a:ext cx="3136318" cy="738319"/>
            <a:chOff x="884428" y="4867736"/>
            <a:chExt cx="3136318" cy="738319"/>
          </a:xfrm>
        </p:grpSpPr>
        <p:grpSp>
          <p:nvGrpSpPr>
            <p:cNvPr id="66" name="组合 65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68" name="直接连接符 67"/>
              <p:cNvCxnSpPr>
                <a:endCxn id="80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文本框 69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0.01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0.02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0.03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0.04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0.05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0.06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0.07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0.08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0.09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0.10</a:t>
                </a:r>
                <a:endParaRPr lang="zh-CN" altLang="en-US" sz="900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m(g)</a:t>
              </a:r>
            </a:p>
            <a:p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8154439" y="5109409"/>
            <a:ext cx="320312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</a:t>
            </a:r>
            <a:r>
              <a:rPr lang="zh-CN" altLang="en-US" sz="1600" spc="200" dirty="0">
                <a:solidFill>
                  <a:srgbClr val="42495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科研数据分析</a:t>
            </a:r>
          </a:p>
        </p:txBody>
      </p:sp>
    </p:spTree>
    <p:extLst>
      <p:ext uri="{BB962C8B-B14F-4D97-AF65-F5344CB8AC3E}">
        <p14:creationId xmlns:p14="http://schemas.microsoft.com/office/powerpoint/2010/main" val="16741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:push dir="u"/>
      </p:transition>
    </mc:Choice>
    <mc:Fallback xmlns="">
      <p:transition spd="slow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Graphic spid="7" grpId="0" uiExpand="1">
        <p:bldSub>
          <a:bldChart bld="category"/>
        </p:bldSub>
      </p:bldGraphic>
      <p:bldGraphic spid="35" grpId="0" uiExpand="1">
        <p:bldSub>
          <a:bldChart bld="category"/>
        </p:bldSub>
      </p:bldGraphic>
      <p:bldGraphic spid="63" grpId="0" uiExpand="1">
        <p:bldSub>
          <a:bldChart bld="category"/>
        </p:bldSub>
      </p:bldGraphic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1433484" y="2240913"/>
            <a:ext cx="1486434" cy="2408451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4631" y="1758330"/>
            <a:ext cx="2398631" cy="3412814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95033" y="2920103"/>
            <a:ext cx="1634898" cy="2079887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82605" y="3002679"/>
            <a:ext cx="50037" cy="50037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76497" y="3361500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235499" y="3734976"/>
            <a:ext cx="62553" cy="6255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84082" y="4580553"/>
            <a:ext cx="68811" cy="6881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23400" y="4404370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16811" y="3585582"/>
            <a:ext cx="81326" cy="81326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536362" y="3052716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401083" y="2645822"/>
            <a:ext cx="93842" cy="93842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92136" y="2027904"/>
            <a:ext cx="100100" cy="100100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540707" y="2404839"/>
            <a:ext cx="106358" cy="10635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29931" y="3409540"/>
            <a:ext cx="85898" cy="8589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178983" y="3622071"/>
            <a:ext cx="118873" cy="11887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27760" y="4780449"/>
            <a:ext cx="125131" cy="12513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52678" y="1789887"/>
            <a:ext cx="102814" cy="10281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39304" y="2740014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05478" y="2937804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3254" y="4319868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1399612" y="4199866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402850" y="5188845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985530" y="4755732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92523" y="307941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462310" y="383293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66667" y="1886931"/>
            <a:ext cx="2320138" cy="811736"/>
            <a:chOff x="6554232" y="1886931"/>
            <a:chExt cx="2320138" cy="811736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554699" y="2099356"/>
              <a:ext cx="546717" cy="544512"/>
              <a:chOff x="6381926" y="2102644"/>
              <a:chExt cx="546717" cy="544512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任意多边形 49"/>
              <p:cNvSpPr/>
              <p:nvPr/>
            </p:nvSpPr>
            <p:spPr>
              <a:xfrm>
                <a:off x="6392068" y="2112807"/>
                <a:ext cx="536575" cy="534349"/>
              </a:xfrm>
              <a:custGeom>
                <a:avLst/>
                <a:gdLst>
                  <a:gd name="connsiteX0" fmla="*/ 495300 w 536575"/>
                  <a:gd name="connsiteY0" fmla="*/ 0 h 492125"/>
                  <a:gd name="connsiteX1" fmla="*/ 0 w 536575"/>
                  <a:gd name="connsiteY1" fmla="*/ 492125 h 492125"/>
                  <a:gd name="connsiteX2" fmla="*/ 536575 w 536575"/>
                  <a:gd name="connsiteY2" fmla="*/ 492125 h 492125"/>
                  <a:gd name="connsiteX3" fmla="*/ 495300 w 536575"/>
                  <a:gd name="connsiteY3" fmla="*/ 0 h 492125"/>
                  <a:gd name="connsiteX0" fmla="*/ 533400 w 536575"/>
                  <a:gd name="connsiteY0" fmla="*/ 0 h 522389"/>
                  <a:gd name="connsiteX1" fmla="*/ 0 w 536575"/>
                  <a:gd name="connsiteY1" fmla="*/ 522389 h 522389"/>
                  <a:gd name="connsiteX2" fmla="*/ 536575 w 536575"/>
                  <a:gd name="connsiteY2" fmla="*/ 522389 h 522389"/>
                  <a:gd name="connsiteX3" fmla="*/ 533400 w 536575"/>
                  <a:gd name="connsiteY3" fmla="*/ 0 h 52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6575" h="522389">
                    <a:moveTo>
                      <a:pt x="533400" y="0"/>
                    </a:moveTo>
                    <a:lnTo>
                      <a:pt x="0" y="522389"/>
                    </a:lnTo>
                    <a:lnTo>
                      <a:pt x="536575" y="522389"/>
                    </a:lnTo>
                    <a:cubicBezTo>
                      <a:pt x="535517" y="348259"/>
                      <a:pt x="534458" y="174130"/>
                      <a:pt x="53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418898" y="2165533"/>
              <a:ext cx="1455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绪论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66667" y="2948217"/>
            <a:ext cx="3992354" cy="829980"/>
            <a:chOff x="6554232" y="2948217"/>
            <a:chExt cx="3992354" cy="829980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任意多边形 65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254977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研究方法和思路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66667" y="4064302"/>
            <a:ext cx="3377168" cy="830183"/>
            <a:chOff x="6554232" y="4064302"/>
            <a:chExt cx="3377168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 73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难点和应用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66667" y="5180387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 81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" fmla="*/ 533400 w 536575"/>
                    <a:gd name="connsiteY0" fmla="*/ 0 h 522389"/>
                    <a:gd name="connsiteX1" fmla="*/ 0 w 536575"/>
                    <a:gd name="connsiteY1" fmla="*/ 522389 h 522389"/>
                    <a:gd name="connsiteX2" fmla="*/ 536575 w 536575"/>
                    <a:gd name="connsiteY2" fmla="*/ 522389 h 522389"/>
                    <a:gd name="connsiteX3" fmla="*/ 533400 w 536575"/>
                    <a:gd name="connsiteY3" fmla="*/ 0 h 52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>
                  <a:latin typeface="明兰" panose="02010600030101010101" pitchFamily="2" charset="-122"/>
                  <a:ea typeface="明兰" panose="02010600030101010101" pitchFamily="2" charset="-122"/>
                </a:rPr>
                <a:t>论文总结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71">
            <a:off x="-1283844" y="2541701"/>
            <a:ext cx="5531359" cy="5531359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 rot="-5400000">
            <a:off x="4841184" y="-280424"/>
            <a:ext cx="478489" cy="560847"/>
            <a:chOff x="758562" y="2561597"/>
            <a:chExt cx="423517" cy="496415"/>
          </a:xfrm>
        </p:grpSpPr>
        <p:sp>
          <p:nvSpPr>
            <p:cNvPr id="84" name="任意多边形 8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 rot="-5400000">
            <a:off x="11492493" y="6681905"/>
            <a:ext cx="300471" cy="352188"/>
            <a:chOff x="758562" y="2561597"/>
            <a:chExt cx="423517" cy="496415"/>
          </a:xfrm>
        </p:grpSpPr>
        <p:sp>
          <p:nvSpPr>
            <p:cNvPr id="91" name="任意多边形 9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1952755" y="6073793"/>
            <a:ext cx="478489" cy="560847"/>
            <a:chOff x="758562" y="2561597"/>
            <a:chExt cx="423517" cy="496415"/>
          </a:xfrm>
        </p:grpSpPr>
        <p:sp>
          <p:nvSpPr>
            <p:cNvPr id="98" name="任意多边形 9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34801">
            <a:off x="9018033" y="3518493"/>
            <a:ext cx="3617497" cy="4004706"/>
          </a:xfrm>
          <a:custGeom>
            <a:avLst/>
            <a:gdLst>
              <a:gd name="connsiteX0" fmla="*/ 0 w 3617497"/>
              <a:gd name="connsiteY0" fmla="*/ 0 h 4004706"/>
              <a:gd name="connsiteX1" fmla="*/ 2363815 w 3617497"/>
              <a:gd name="connsiteY1" fmla="*/ 0 h 4004706"/>
              <a:gd name="connsiteX2" fmla="*/ 3617497 w 3617497"/>
              <a:gd name="connsiteY2" fmla="*/ 2618980 h 4004706"/>
              <a:gd name="connsiteX3" fmla="*/ 1657901 w 3617497"/>
              <a:gd name="connsiteY3" fmla="*/ 3557021 h 4004706"/>
              <a:gd name="connsiteX4" fmla="*/ 1872204 w 3617497"/>
              <a:gd name="connsiteY4" fmla="*/ 4004706 h 4004706"/>
              <a:gd name="connsiteX5" fmla="*/ 0 w 3617497"/>
              <a:gd name="connsiteY5" fmla="*/ 4004706 h 40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7497" h="4004706">
                <a:moveTo>
                  <a:pt x="0" y="0"/>
                </a:moveTo>
                <a:lnTo>
                  <a:pt x="2363815" y="0"/>
                </a:lnTo>
                <a:lnTo>
                  <a:pt x="3617497" y="2618980"/>
                </a:lnTo>
                <a:lnTo>
                  <a:pt x="1657901" y="3557021"/>
                </a:lnTo>
                <a:lnTo>
                  <a:pt x="1872204" y="4004706"/>
                </a:lnTo>
                <a:lnTo>
                  <a:pt x="0" y="4004706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8063" flipH="1">
            <a:off x="-283371" y="3275543"/>
            <a:ext cx="2728233" cy="3465840"/>
          </a:xfrm>
          <a:custGeom>
            <a:avLst/>
            <a:gdLst>
              <a:gd name="connsiteX0" fmla="*/ 0 w 2728233"/>
              <a:gd name="connsiteY0" fmla="*/ 0 h 3465840"/>
              <a:gd name="connsiteX1" fmla="*/ 0 w 2728233"/>
              <a:gd name="connsiteY1" fmla="*/ 3465840 h 3465840"/>
              <a:gd name="connsiteX2" fmla="*/ 2728233 w 2728233"/>
              <a:gd name="connsiteY2" fmla="*/ 3465840 h 3465840"/>
              <a:gd name="connsiteX3" fmla="*/ 2187628 w 2728233"/>
              <a:gd name="connsiteY3" fmla="*/ 0 h 346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233" h="3465840">
                <a:moveTo>
                  <a:pt x="0" y="0"/>
                </a:moveTo>
                <a:lnTo>
                  <a:pt x="0" y="3465840"/>
                </a:lnTo>
                <a:lnTo>
                  <a:pt x="2728233" y="3465840"/>
                </a:lnTo>
                <a:lnTo>
                  <a:pt x="2187628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431" y="1325313"/>
            <a:ext cx="4492761" cy="4977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6203522" y="1757941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64788" y="4671878"/>
            <a:ext cx="3343678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6988" y="3429000"/>
            <a:ext cx="2860531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03522" y="1295408"/>
            <a:ext cx="979747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A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988" y="2980676"/>
            <a:ext cx="960511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B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1122" y="4208602"/>
            <a:ext cx="971733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明兰" panose="02010600030101010101" pitchFamily="2" charset="-122"/>
                <a:ea typeface="明兰" panose="02010600030101010101" pitchFamily="2" charset="-122"/>
              </a:rPr>
              <a:t>概括 </a:t>
            </a:r>
            <a:r>
              <a:rPr lang="en-US" altLang="zh-CN" sz="2000" dirty="0">
                <a:latin typeface="明兰" panose="02010600030101010101" pitchFamily="2" charset="-122"/>
                <a:ea typeface="明兰" panose="02010600030101010101" pitchFamily="2" charset="-122"/>
              </a:rPr>
              <a:t>C </a:t>
            </a:r>
            <a:endParaRPr lang="zh-CN" altLang="en-US" sz="20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43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Tm="0">
        <p15:prstTrans prst="pageCurlDouble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46233" y="2845310"/>
            <a:ext cx="27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参考文献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59965" y="3530375"/>
            <a:ext cx="279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latin typeface="明兰" panose="02010600030101010101" pitchFamily="2" charset="-122"/>
                <a:ea typeface="明兰" panose="02010600030101010101" pitchFamily="2" charset="-122"/>
              </a:rPr>
              <a:t>REFERENCE DOCUMENTATION</a:t>
            </a:r>
            <a:endParaRPr lang="zh-CN" altLang="en-US" sz="1200" spc="2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5663" y="2147485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明兰" panose="02010600030101010101" pitchFamily="2" charset="-122"/>
                <a:ea typeface="明兰" panose="02010600030101010101" pitchFamily="2" charset="-122"/>
              </a:rPr>
              <a:t>国内文献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318671" y="2119634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明兰" panose="02010600030101010101" pitchFamily="2" charset="-122"/>
                <a:ea typeface="明兰" panose="02010600030101010101" pitchFamily="2" charset="-122"/>
              </a:rPr>
              <a:t>国外文献</a:t>
            </a:r>
          </a:p>
        </p:txBody>
      </p:sp>
      <p:sp>
        <p:nvSpPr>
          <p:cNvPr id="7" name="矩形 6"/>
          <p:cNvSpPr/>
          <p:nvPr/>
        </p:nvSpPr>
        <p:spPr>
          <a:xfrm>
            <a:off x="650792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8" name="矩形 7"/>
          <p:cNvSpPr/>
          <p:nvPr/>
        </p:nvSpPr>
        <p:spPr>
          <a:xfrm>
            <a:off x="554540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9" name="矩形 8"/>
          <p:cNvSpPr/>
          <p:nvPr/>
        </p:nvSpPr>
        <p:spPr>
          <a:xfrm>
            <a:off x="714960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1" name="矩形 10"/>
          <p:cNvSpPr/>
          <p:nvPr/>
        </p:nvSpPr>
        <p:spPr>
          <a:xfrm>
            <a:off x="8307548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2" name="矩形 11"/>
          <p:cNvSpPr/>
          <p:nvPr/>
        </p:nvSpPr>
        <p:spPr>
          <a:xfrm>
            <a:off x="8387758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3" name="矩形 12"/>
          <p:cNvSpPr/>
          <p:nvPr/>
        </p:nvSpPr>
        <p:spPr>
          <a:xfrm>
            <a:off x="8275464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毕业论文答辩是一种有组织、有准备、有计划、有鉴定的比较正规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917376" y="2078455"/>
            <a:ext cx="478489" cy="560847"/>
            <a:chOff x="758562" y="2561597"/>
            <a:chExt cx="423517" cy="496415"/>
          </a:xfrm>
        </p:grpSpPr>
        <p:sp>
          <p:nvSpPr>
            <p:cNvPr id="16" name="任意多边形 1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9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83" cstate="hqprint">
            <a:extLst>
              <a:ext uri="{BEBA8EAE-BF5A-486C-A8C5-ECC9F3942E4B}">
                <a14:imgProps xmlns:a14="http://schemas.microsoft.com/office/drawing/2010/main">
                  <a14:imgLayer r:embed="rId8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5" y="850900"/>
            <a:ext cx="5359636" cy="4845111"/>
          </a:xfrm>
          <a:prstGeom prst="rect">
            <a:avLst/>
          </a:prstGeom>
        </p:spPr>
      </p:pic>
      <p:sp>
        <p:nvSpPr>
          <p:cNvPr id="5" name="PA_椭圆 4"/>
          <p:cNvSpPr/>
          <p:nvPr>
            <p:custDataLst>
              <p:tags r:id="rId1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2"/>
            </p:custDataLst>
          </p:nvPr>
        </p:nvSpPr>
        <p:spPr>
          <a:xfrm>
            <a:off x="9797002" y="1157314"/>
            <a:ext cx="36486" cy="36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>
            <a:off x="10317215" y="3569827"/>
            <a:ext cx="36973" cy="36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4"/>
            </p:custDataLst>
          </p:nvPr>
        </p:nvSpPr>
        <p:spPr>
          <a:xfrm>
            <a:off x="2972441" y="965841"/>
            <a:ext cx="37459" cy="37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5"/>
            </p:custDataLst>
          </p:nvPr>
        </p:nvSpPr>
        <p:spPr>
          <a:xfrm>
            <a:off x="4023463" y="4073903"/>
            <a:ext cx="37946" cy="37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椭圆 9"/>
          <p:cNvSpPr/>
          <p:nvPr>
            <p:custDataLst>
              <p:tags r:id="rId6"/>
            </p:custDataLst>
          </p:nvPr>
        </p:nvSpPr>
        <p:spPr>
          <a:xfrm>
            <a:off x="6715377" y="4009917"/>
            <a:ext cx="38432" cy="38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PA_椭圆 10"/>
          <p:cNvSpPr/>
          <p:nvPr>
            <p:custDataLst>
              <p:tags r:id="rId7"/>
            </p:custDataLst>
          </p:nvPr>
        </p:nvSpPr>
        <p:spPr>
          <a:xfrm>
            <a:off x="1954981" y="5091881"/>
            <a:ext cx="38919" cy="38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8"/>
            </p:custDataLst>
          </p:nvPr>
        </p:nvSpPr>
        <p:spPr>
          <a:xfrm>
            <a:off x="4671808" y="6094208"/>
            <a:ext cx="39892" cy="39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3909322" y="5382522"/>
            <a:ext cx="40378" cy="40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0"/>
            </p:custDataLst>
          </p:nvPr>
        </p:nvSpPr>
        <p:spPr>
          <a:xfrm>
            <a:off x="8049035" y="1597435"/>
            <a:ext cx="40865" cy="40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1"/>
            </p:custDataLst>
          </p:nvPr>
        </p:nvSpPr>
        <p:spPr>
          <a:xfrm>
            <a:off x="10096937" y="5902249"/>
            <a:ext cx="41351" cy="41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2"/>
            </p:custDataLst>
          </p:nvPr>
        </p:nvSpPr>
        <p:spPr>
          <a:xfrm>
            <a:off x="8581462" y="4809562"/>
            <a:ext cx="41838" cy="41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3"/>
            </p:custDataLst>
          </p:nvPr>
        </p:nvSpPr>
        <p:spPr>
          <a:xfrm>
            <a:off x="7514176" y="2434176"/>
            <a:ext cx="42324" cy="423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4"/>
            </p:custDataLst>
          </p:nvPr>
        </p:nvSpPr>
        <p:spPr>
          <a:xfrm>
            <a:off x="10209777" y="1392289"/>
            <a:ext cx="42811" cy="42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5"/>
            </p:custDataLst>
          </p:nvPr>
        </p:nvSpPr>
        <p:spPr>
          <a:xfrm>
            <a:off x="8986403" y="3296803"/>
            <a:ext cx="43297" cy="43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16"/>
            </p:custDataLst>
          </p:nvPr>
        </p:nvSpPr>
        <p:spPr>
          <a:xfrm>
            <a:off x="6128416" y="5569616"/>
            <a:ext cx="43784" cy="43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7"/>
            </p:custDataLst>
          </p:nvPr>
        </p:nvSpPr>
        <p:spPr>
          <a:xfrm>
            <a:off x="4553130" y="2190930"/>
            <a:ext cx="44270" cy="44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8"/>
            </p:custDataLst>
          </p:nvPr>
        </p:nvSpPr>
        <p:spPr>
          <a:xfrm>
            <a:off x="9111457" y="5149057"/>
            <a:ext cx="45243" cy="45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9"/>
            </p:custDataLst>
          </p:nvPr>
        </p:nvSpPr>
        <p:spPr>
          <a:xfrm>
            <a:off x="6596370" y="1884670"/>
            <a:ext cx="45730" cy="45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0"/>
            </p:custDataLst>
          </p:nvPr>
        </p:nvSpPr>
        <p:spPr>
          <a:xfrm>
            <a:off x="4614684" y="2315984"/>
            <a:ext cx="46216" cy="4621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1"/>
            </p:custDataLst>
          </p:nvPr>
        </p:nvSpPr>
        <p:spPr>
          <a:xfrm>
            <a:off x="1023280" y="4263730"/>
            <a:ext cx="46703" cy="46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PA_椭圆 27"/>
          <p:cNvSpPr/>
          <p:nvPr>
            <p:custDataLst>
              <p:tags r:id="rId22"/>
            </p:custDataLst>
          </p:nvPr>
        </p:nvSpPr>
        <p:spPr>
          <a:xfrm>
            <a:off x="9583099" y="1540311"/>
            <a:ext cx="47189" cy="47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3"/>
            </p:custDataLst>
          </p:nvPr>
        </p:nvSpPr>
        <p:spPr>
          <a:xfrm>
            <a:off x="2428338" y="5577938"/>
            <a:ext cx="48162" cy="48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24"/>
            </p:custDataLst>
          </p:nvPr>
        </p:nvSpPr>
        <p:spPr>
          <a:xfrm>
            <a:off x="4612251" y="878451"/>
            <a:ext cx="48649" cy="486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25"/>
            </p:custDataLst>
          </p:nvPr>
        </p:nvSpPr>
        <p:spPr>
          <a:xfrm>
            <a:off x="6084965" y="5564265"/>
            <a:ext cx="49135" cy="491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26"/>
            </p:custDataLst>
          </p:nvPr>
        </p:nvSpPr>
        <p:spPr>
          <a:xfrm>
            <a:off x="7913278" y="5792378"/>
            <a:ext cx="49622" cy="49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27"/>
            </p:custDataLst>
          </p:nvPr>
        </p:nvSpPr>
        <p:spPr>
          <a:xfrm>
            <a:off x="5029892" y="1143692"/>
            <a:ext cx="50108" cy="50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28"/>
            </p:custDataLst>
          </p:nvPr>
        </p:nvSpPr>
        <p:spPr>
          <a:xfrm>
            <a:off x="10595693" y="5550105"/>
            <a:ext cx="50595" cy="5059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29"/>
            </p:custDataLst>
          </p:nvPr>
        </p:nvSpPr>
        <p:spPr>
          <a:xfrm>
            <a:off x="3200119" y="1104619"/>
            <a:ext cx="51081" cy="51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30"/>
            </p:custDataLst>
          </p:nvPr>
        </p:nvSpPr>
        <p:spPr>
          <a:xfrm>
            <a:off x="9400920" y="685032"/>
            <a:ext cx="51568" cy="51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31"/>
            </p:custDataLst>
          </p:nvPr>
        </p:nvSpPr>
        <p:spPr>
          <a:xfrm>
            <a:off x="951246" y="1941846"/>
            <a:ext cx="52054" cy="52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32"/>
            </p:custDataLst>
          </p:nvPr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33"/>
            </p:custDataLst>
          </p:nvPr>
        </p:nvSpPr>
        <p:spPr>
          <a:xfrm>
            <a:off x="3730600" y="2854300"/>
            <a:ext cx="54000" cy="54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34"/>
            </p:custDataLst>
          </p:nvPr>
        </p:nvSpPr>
        <p:spPr>
          <a:xfrm>
            <a:off x="9918702" y="3501514"/>
            <a:ext cx="54486" cy="54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35"/>
            </p:custDataLst>
          </p:nvPr>
        </p:nvSpPr>
        <p:spPr>
          <a:xfrm>
            <a:off x="10070615" y="757827"/>
            <a:ext cx="54973" cy="54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36"/>
            </p:custDataLst>
          </p:nvPr>
        </p:nvSpPr>
        <p:spPr>
          <a:xfrm>
            <a:off x="10857529" y="2903641"/>
            <a:ext cx="55459" cy="55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37"/>
            </p:custDataLst>
          </p:nvPr>
        </p:nvSpPr>
        <p:spPr>
          <a:xfrm>
            <a:off x="4043563" y="4170203"/>
            <a:ext cx="55946" cy="55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7" name="PA_椭圆 46"/>
          <p:cNvSpPr/>
          <p:nvPr>
            <p:custDataLst>
              <p:tags r:id="rId38"/>
            </p:custDataLst>
          </p:nvPr>
        </p:nvSpPr>
        <p:spPr>
          <a:xfrm>
            <a:off x="11567756" y="5734768"/>
            <a:ext cx="56432" cy="56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椭圆 47"/>
          <p:cNvSpPr/>
          <p:nvPr>
            <p:custDataLst>
              <p:tags r:id="rId39"/>
            </p:custDataLst>
          </p:nvPr>
        </p:nvSpPr>
        <p:spPr>
          <a:xfrm>
            <a:off x="1797281" y="2800581"/>
            <a:ext cx="56919" cy="56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PA_椭圆 48"/>
          <p:cNvSpPr/>
          <p:nvPr>
            <p:custDataLst>
              <p:tags r:id="rId40"/>
            </p:custDataLst>
          </p:nvPr>
        </p:nvSpPr>
        <p:spPr>
          <a:xfrm>
            <a:off x="4565395" y="3282695"/>
            <a:ext cx="57405" cy="5740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椭圆 49"/>
          <p:cNvSpPr/>
          <p:nvPr>
            <p:custDataLst>
              <p:tags r:id="rId41"/>
            </p:custDataLst>
          </p:nvPr>
        </p:nvSpPr>
        <p:spPr>
          <a:xfrm>
            <a:off x="7587508" y="1783608"/>
            <a:ext cx="57892" cy="57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42"/>
            </p:custDataLst>
          </p:nvPr>
        </p:nvSpPr>
        <p:spPr>
          <a:xfrm>
            <a:off x="4700665" y="5149057"/>
            <a:ext cx="58378" cy="58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43"/>
            </p:custDataLst>
          </p:nvPr>
        </p:nvSpPr>
        <p:spPr>
          <a:xfrm>
            <a:off x="10473123" y="4436935"/>
            <a:ext cx="58865" cy="58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椭圆 52"/>
          <p:cNvSpPr/>
          <p:nvPr>
            <p:custDataLst>
              <p:tags r:id="rId44"/>
            </p:custDataLst>
          </p:nvPr>
        </p:nvSpPr>
        <p:spPr>
          <a:xfrm>
            <a:off x="664549" y="1731349"/>
            <a:ext cx="59351" cy="59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45"/>
            </p:custDataLst>
          </p:nvPr>
        </p:nvSpPr>
        <p:spPr>
          <a:xfrm>
            <a:off x="6429862" y="321162"/>
            <a:ext cx="59838" cy="59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_椭圆 55"/>
          <p:cNvSpPr/>
          <p:nvPr>
            <p:custDataLst>
              <p:tags r:id="rId46"/>
            </p:custDataLst>
          </p:nvPr>
        </p:nvSpPr>
        <p:spPr>
          <a:xfrm>
            <a:off x="9057789" y="5717689"/>
            <a:ext cx="60811" cy="60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椭圆 56"/>
          <p:cNvSpPr/>
          <p:nvPr>
            <p:custDataLst>
              <p:tags r:id="rId47"/>
            </p:custDataLst>
          </p:nvPr>
        </p:nvSpPr>
        <p:spPr>
          <a:xfrm>
            <a:off x="8638203" y="4129703"/>
            <a:ext cx="61297" cy="61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_椭圆 57"/>
          <p:cNvSpPr/>
          <p:nvPr>
            <p:custDataLst>
              <p:tags r:id="rId48"/>
            </p:custDataLst>
          </p:nvPr>
        </p:nvSpPr>
        <p:spPr>
          <a:xfrm>
            <a:off x="8167816" y="5526216"/>
            <a:ext cx="61784" cy="61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椭圆 58"/>
          <p:cNvSpPr/>
          <p:nvPr>
            <p:custDataLst>
              <p:tags r:id="rId49"/>
            </p:custDataLst>
          </p:nvPr>
        </p:nvSpPr>
        <p:spPr>
          <a:xfrm>
            <a:off x="9504518" y="788630"/>
            <a:ext cx="62270" cy="62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椭圆 59"/>
          <p:cNvSpPr/>
          <p:nvPr>
            <p:custDataLst>
              <p:tags r:id="rId50"/>
            </p:custDataLst>
          </p:nvPr>
        </p:nvSpPr>
        <p:spPr>
          <a:xfrm>
            <a:off x="859895" y="984570"/>
            <a:ext cx="62757" cy="6275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椭圆 60"/>
          <p:cNvSpPr/>
          <p:nvPr>
            <p:custDataLst>
              <p:tags r:id="rId51"/>
            </p:custDataLst>
          </p:nvPr>
        </p:nvSpPr>
        <p:spPr>
          <a:xfrm>
            <a:off x="965457" y="2298957"/>
            <a:ext cx="63243" cy="63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52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_椭圆 63"/>
          <p:cNvSpPr/>
          <p:nvPr>
            <p:custDataLst>
              <p:tags r:id="rId53"/>
            </p:custDataLst>
          </p:nvPr>
        </p:nvSpPr>
        <p:spPr>
          <a:xfrm>
            <a:off x="1929197" y="5726497"/>
            <a:ext cx="64703" cy="64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椭圆 64"/>
          <p:cNvSpPr/>
          <p:nvPr>
            <p:custDataLst>
              <p:tags r:id="rId54"/>
            </p:custDataLst>
          </p:nvPr>
        </p:nvSpPr>
        <p:spPr>
          <a:xfrm>
            <a:off x="10936699" y="4138511"/>
            <a:ext cx="65189" cy="65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椭圆 65"/>
          <p:cNvSpPr/>
          <p:nvPr>
            <p:custDataLst>
              <p:tags r:id="rId55"/>
            </p:custDataLst>
          </p:nvPr>
        </p:nvSpPr>
        <p:spPr>
          <a:xfrm>
            <a:off x="10580612" y="5941424"/>
            <a:ext cx="65676" cy="6567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_椭圆 66"/>
          <p:cNvSpPr/>
          <p:nvPr>
            <p:custDataLst>
              <p:tags r:id="rId56"/>
            </p:custDataLst>
          </p:nvPr>
        </p:nvSpPr>
        <p:spPr>
          <a:xfrm>
            <a:off x="6042538" y="2130938"/>
            <a:ext cx="66162" cy="66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椭圆 69"/>
          <p:cNvSpPr/>
          <p:nvPr>
            <p:custDataLst>
              <p:tags r:id="rId57"/>
            </p:custDataLst>
          </p:nvPr>
        </p:nvSpPr>
        <p:spPr>
          <a:xfrm>
            <a:off x="4560185" y="4580626"/>
            <a:ext cx="67622" cy="67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1" name="PA_椭圆 70"/>
          <p:cNvSpPr/>
          <p:nvPr>
            <p:custDataLst>
              <p:tags r:id="rId58"/>
            </p:custDataLst>
          </p:nvPr>
        </p:nvSpPr>
        <p:spPr>
          <a:xfrm>
            <a:off x="11530680" y="5456392"/>
            <a:ext cx="68108" cy="68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椭圆 71"/>
          <p:cNvSpPr/>
          <p:nvPr>
            <p:custDataLst>
              <p:tags r:id="rId59"/>
            </p:custDataLst>
          </p:nvPr>
        </p:nvSpPr>
        <p:spPr>
          <a:xfrm>
            <a:off x="437425" y="4507201"/>
            <a:ext cx="282094" cy="28209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3" name="PA_椭圆 72"/>
          <p:cNvSpPr/>
          <p:nvPr>
            <p:custDataLst>
              <p:tags r:id="rId60"/>
            </p:custDataLst>
          </p:nvPr>
        </p:nvSpPr>
        <p:spPr>
          <a:xfrm>
            <a:off x="7690619" y="2813819"/>
            <a:ext cx="69081" cy="69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椭圆 73"/>
          <p:cNvSpPr/>
          <p:nvPr>
            <p:custDataLst>
              <p:tags r:id="rId61"/>
            </p:custDataLst>
          </p:nvPr>
        </p:nvSpPr>
        <p:spPr>
          <a:xfrm>
            <a:off x="9929020" y="2470432"/>
            <a:ext cx="69568" cy="69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椭圆 74"/>
          <p:cNvSpPr/>
          <p:nvPr>
            <p:custDataLst>
              <p:tags r:id="rId62"/>
            </p:custDataLst>
          </p:nvPr>
        </p:nvSpPr>
        <p:spPr>
          <a:xfrm>
            <a:off x="2787446" y="1860346"/>
            <a:ext cx="70054" cy="70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椭圆 75"/>
          <p:cNvSpPr/>
          <p:nvPr>
            <p:custDataLst>
              <p:tags r:id="rId63"/>
            </p:custDataLst>
          </p:nvPr>
        </p:nvSpPr>
        <p:spPr>
          <a:xfrm>
            <a:off x="7181159" y="1999559"/>
            <a:ext cx="70541" cy="70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椭圆 76"/>
          <p:cNvSpPr/>
          <p:nvPr>
            <p:custDataLst>
              <p:tags r:id="rId64"/>
            </p:custDataLst>
          </p:nvPr>
        </p:nvSpPr>
        <p:spPr>
          <a:xfrm>
            <a:off x="5412174" y="5479078"/>
            <a:ext cx="71027" cy="710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椭圆 77"/>
          <p:cNvSpPr/>
          <p:nvPr>
            <p:custDataLst>
              <p:tags r:id="rId65"/>
            </p:custDataLst>
          </p:nvPr>
        </p:nvSpPr>
        <p:spPr>
          <a:xfrm>
            <a:off x="2697086" y="817486"/>
            <a:ext cx="71514" cy="7151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椭圆 78"/>
          <p:cNvSpPr/>
          <p:nvPr>
            <p:custDataLst>
              <p:tags r:id="rId66"/>
            </p:custDataLst>
          </p:nvPr>
        </p:nvSpPr>
        <p:spPr>
          <a:xfrm>
            <a:off x="11621188" y="6343650"/>
            <a:ext cx="72000" cy="72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椭圆 79"/>
          <p:cNvSpPr/>
          <p:nvPr>
            <p:custDataLst>
              <p:tags r:id="rId67"/>
            </p:custDataLst>
          </p:nvPr>
        </p:nvSpPr>
        <p:spPr>
          <a:xfrm>
            <a:off x="1795440" y="1967874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椭圆 80"/>
          <p:cNvSpPr/>
          <p:nvPr>
            <p:custDataLst>
              <p:tags r:id="rId68"/>
            </p:custDataLst>
          </p:nvPr>
        </p:nvSpPr>
        <p:spPr>
          <a:xfrm>
            <a:off x="1954981" y="3601342"/>
            <a:ext cx="213967" cy="21396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椭圆 81"/>
          <p:cNvSpPr/>
          <p:nvPr>
            <p:custDataLst>
              <p:tags r:id="rId69"/>
            </p:custDataLst>
          </p:nvPr>
        </p:nvSpPr>
        <p:spPr>
          <a:xfrm flipH="1">
            <a:off x="2845279" y="5137414"/>
            <a:ext cx="136261" cy="13626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椭圆 82"/>
          <p:cNvSpPr/>
          <p:nvPr>
            <p:custDataLst>
              <p:tags r:id="rId70"/>
            </p:custDataLst>
          </p:nvPr>
        </p:nvSpPr>
        <p:spPr>
          <a:xfrm>
            <a:off x="8229600" y="637422"/>
            <a:ext cx="180975" cy="1809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椭圆 83"/>
          <p:cNvSpPr/>
          <p:nvPr>
            <p:custDataLst>
              <p:tags r:id="rId71"/>
            </p:custDataLst>
          </p:nvPr>
        </p:nvSpPr>
        <p:spPr>
          <a:xfrm>
            <a:off x="11369898" y="1192929"/>
            <a:ext cx="160782" cy="16078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椭圆 84"/>
          <p:cNvSpPr/>
          <p:nvPr>
            <p:custDataLst>
              <p:tags r:id="rId72"/>
            </p:custDataLst>
          </p:nvPr>
        </p:nvSpPr>
        <p:spPr>
          <a:xfrm>
            <a:off x="11219493" y="5778501"/>
            <a:ext cx="162924" cy="1629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椭圆 85"/>
          <p:cNvSpPr/>
          <p:nvPr>
            <p:custDataLst>
              <p:tags r:id="rId73"/>
            </p:custDataLst>
          </p:nvPr>
        </p:nvSpPr>
        <p:spPr>
          <a:xfrm>
            <a:off x="10118302" y="4869515"/>
            <a:ext cx="170573" cy="1705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椭圆 86"/>
          <p:cNvSpPr/>
          <p:nvPr>
            <p:custDataLst>
              <p:tags r:id="rId74"/>
            </p:custDataLst>
          </p:nvPr>
        </p:nvSpPr>
        <p:spPr>
          <a:xfrm>
            <a:off x="9787141" y="5505714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75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椭圆 88"/>
          <p:cNvSpPr/>
          <p:nvPr>
            <p:custDataLst>
              <p:tags r:id="rId76"/>
            </p:custDataLst>
          </p:nvPr>
        </p:nvSpPr>
        <p:spPr>
          <a:xfrm>
            <a:off x="3908375" y="1108678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椭圆 89"/>
          <p:cNvSpPr/>
          <p:nvPr>
            <p:custDataLst>
              <p:tags r:id="rId77"/>
            </p:custDataLst>
          </p:nvPr>
        </p:nvSpPr>
        <p:spPr>
          <a:xfrm>
            <a:off x="10899101" y="2245792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椭圆 90"/>
          <p:cNvSpPr/>
          <p:nvPr>
            <p:custDataLst>
              <p:tags r:id="rId78"/>
            </p:custDataLst>
          </p:nvPr>
        </p:nvSpPr>
        <p:spPr>
          <a:xfrm>
            <a:off x="9063886" y="1818145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椭圆 91"/>
          <p:cNvSpPr/>
          <p:nvPr>
            <p:custDataLst>
              <p:tags r:id="rId79"/>
            </p:custDataLst>
          </p:nvPr>
        </p:nvSpPr>
        <p:spPr>
          <a:xfrm>
            <a:off x="6459190" y="6253812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PA_矩形 92"/>
          <p:cNvSpPr/>
          <p:nvPr>
            <p:custDataLst>
              <p:tags r:id="rId80"/>
            </p:custDataLst>
          </p:nvPr>
        </p:nvSpPr>
        <p:spPr>
          <a:xfrm>
            <a:off x="5371840" y="4217879"/>
            <a:ext cx="1715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pc="300" dirty="0">
                <a:latin typeface="明兰" panose="02010600030101010101" pitchFamily="2" charset="-122"/>
                <a:ea typeface="明兰" panose="02010600030101010101" pitchFamily="2" charset="-122"/>
              </a:rPr>
              <a:t>汇报人：</a:t>
            </a:r>
            <a:r>
              <a:rPr kumimoji="1" lang="en-US" altLang="zh-CN" spc="300" dirty="0" err="1">
                <a:latin typeface="明兰" panose="02010600030101010101" pitchFamily="2" charset="-122"/>
                <a:ea typeface="明兰" panose="02010600030101010101" pitchFamily="2" charset="-122"/>
              </a:rPr>
              <a:t>ppt</a:t>
            </a:r>
            <a:endParaRPr kumimoji="1" lang="zh-CN" altLang="en-US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380756" y="2287814"/>
            <a:ext cx="5389726" cy="186204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Thanks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 </a:t>
            </a:r>
            <a:endParaRPr lang="en-US" altLang="zh-CN" sz="40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敬请指正</a:t>
            </a:r>
          </a:p>
        </p:txBody>
      </p:sp>
    </p:spTree>
    <p:extLst>
      <p:ext uri="{BB962C8B-B14F-4D97-AF65-F5344CB8AC3E}">
        <p14:creationId xmlns:p14="http://schemas.microsoft.com/office/powerpoint/2010/main" val="2628449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000">
        <p15:prstTrans prst="crush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9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4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39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2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2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43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2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66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57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3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6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32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95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49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9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83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383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274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5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88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259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895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95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2" y="93191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96585" y="2915885"/>
            <a:ext cx="3650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绪论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354040" y="6298418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39245" y="5935739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73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8232" y="1399934"/>
            <a:ext cx="4322512" cy="3842232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2"/>
            </p:custDataLst>
          </p:nvPr>
        </p:nvGrpSpPr>
        <p:grpSpPr>
          <a:xfrm>
            <a:off x="-3260539" y="1166824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2669" y="3032912"/>
            <a:ext cx="3106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PA_椭圆 6"/>
          <p:cNvSpPr/>
          <p:nvPr>
            <p:custDataLst>
              <p:tags r:id="rId3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764220" y="3031567"/>
            <a:ext cx="318860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2740" y="2169690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选题背景概述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765041" y="2146353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选题意义概述</a:t>
            </a:r>
          </a:p>
        </p:txBody>
      </p:sp>
      <p:sp>
        <p:nvSpPr>
          <p:cNvPr id="13" name="PA_椭圆 12"/>
          <p:cNvSpPr/>
          <p:nvPr>
            <p:custDataLst>
              <p:tags r:id="rId4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5"/>
            </p:custDataLst>
          </p:nvPr>
        </p:nvSpPr>
        <p:spPr>
          <a:xfrm>
            <a:off x="5542440" y="2692910"/>
            <a:ext cx="148428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选题</a:t>
            </a:r>
            <a:endParaRPr lang="en-US" altLang="zh-CN" sz="32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spc="300" dirty="0">
                <a:latin typeface="明兰" panose="02010600030101010101" pitchFamily="2" charset="-122"/>
                <a:ea typeface="明兰" panose="02010600030101010101" pitchFamily="2" charset="-122"/>
              </a:rPr>
              <a:t>背景</a:t>
            </a: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6"/>
          <p:cNvSpPr/>
          <p:nvPr>
            <p:custDataLst>
              <p:tags r:id="rId6"/>
            </p:custDataLst>
          </p:nvPr>
        </p:nvSpPr>
        <p:spPr>
          <a:xfrm rot="1194173">
            <a:off x="3978404" y="1248924"/>
            <a:ext cx="4162168" cy="416216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7"/>
            </p:custDataLst>
          </p:nvPr>
        </p:nvSpPr>
        <p:spPr>
          <a:xfrm>
            <a:off x="7656196" y="2586229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8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9"/>
            </p:custDataLst>
          </p:nvPr>
        </p:nvSpPr>
        <p:spPr>
          <a:xfrm>
            <a:off x="5319713" y="5258835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0"/>
            </p:custDataLst>
          </p:nvPr>
        </p:nvSpPr>
        <p:spPr>
          <a:xfrm>
            <a:off x="4070034" y="2612423"/>
            <a:ext cx="49528" cy="4952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1"/>
            </p:custDataLst>
          </p:nvPr>
        </p:nvSpPr>
        <p:spPr>
          <a:xfrm>
            <a:off x="7745269" y="3050077"/>
            <a:ext cx="141432" cy="1414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2"/>
            </p:custDataLst>
          </p:nvPr>
        </p:nvSpPr>
        <p:spPr>
          <a:xfrm>
            <a:off x="4258128" y="4481704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13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14"/>
            </p:custDataLst>
          </p:nvPr>
        </p:nvSpPr>
        <p:spPr>
          <a:xfrm>
            <a:off x="5793558" y="1193146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15"/>
            </p:custDataLst>
          </p:nvPr>
        </p:nvSpPr>
        <p:spPr>
          <a:xfrm>
            <a:off x="7174874" y="5012439"/>
            <a:ext cx="92964" cy="9296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6"/>
            </p:custDataLst>
          </p:nvPr>
        </p:nvGrpSpPr>
        <p:grpSpPr>
          <a:xfrm flipH="1">
            <a:off x="11165068" y="1166824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417101"/>
      </p:ext>
    </p:extLst>
  </p:cSld>
  <p:clrMapOvr>
    <a:masterClrMapping/>
  </p:clrMapOvr>
  <p:transition advTm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A_图片 16"/>
          <p:cNvSpPr/>
          <p:nvPr>
            <p:custDataLst>
              <p:tags r:id="rId1"/>
            </p:custDataLst>
          </p:nvPr>
        </p:nvSpPr>
        <p:spPr>
          <a:xfrm>
            <a:off x="2878500" y="1365008"/>
            <a:ext cx="5560251" cy="4238436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74" name="文本框 73"/>
          <p:cNvSpPr txBox="1"/>
          <p:nvPr/>
        </p:nvSpPr>
        <p:spPr>
          <a:xfrm>
            <a:off x="4702701" y="505301"/>
            <a:ext cx="3565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国内外研究现状</a:t>
            </a:r>
          </a:p>
        </p:txBody>
      </p:sp>
      <p:grpSp>
        <p:nvGrpSpPr>
          <p:cNvPr id="75" name="组合 74"/>
          <p:cNvGrpSpPr/>
          <p:nvPr/>
        </p:nvGrpSpPr>
        <p:grpSpPr>
          <a:xfrm rot="-5400000">
            <a:off x="4153715" y="596051"/>
            <a:ext cx="417287" cy="489111"/>
            <a:chOff x="758562" y="2561597"/>
            <a:chExt cx="423517" cy="496415"/>
          </a:xfrm>
        </p:grpSpPr>
        <p:sp>
          <p:nvSpPr>
            <p:cNvPr id="76" name="任意多边形 7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009220" y="1746430"/>
            <a:ext cx="2005126" cy="2005126"/>
            <a:chOff x="4879269" y="2160187"/>
            <a:chExt cx="2005126" cy="2005126"/>
          </a:xfrm>
        </p:grpSpPr>
        <p:sp>
          <p:nvSpPr>
            <p:cNvPr id="3" name="矩形 2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0" name="椭圆 9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8244011" y="1981221"/>
            <a:ext cx="1535544" cy="1535544"/>
            <a:chOff x="2412445" y="1981221"/>
            <a:chExt cx="1535544" cy="1535544"/>
          </a:xfrm>
        </p:grpSpPr>
        <p:sp>
          <p:nvSpPr>
            <p:cNvPr id="22" name="椭圆 21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177654" y="1746430"/>
            <a:ext cx="2005126" cy="2005126"/>
            <a:chOff x="4879269" y="2160187"/>
            <a:chExt cx="2005126" cy="2005126"/>
          </a:xfrm>
        </p:grpSpPr>
        <p:sp>
          <p:nvSpPr>
            <p:cNvPr id="30" name="矩形 29"/>
            <p:cNvSpPr/>
            <p:nvPr/>
          </p:nvSpPr>
          <p:spPr>
            <a:xfrm rot="162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9000000">
              <a:off x="5386832" y="2314834"/>
              <a:ext cx="990000" cy="1672358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879269" y="2160187"/>
              <a:ext cx="2005126" cy="2005126"/>
              <a:chOff x="2726619" y="2014137"/>
              <a:chExt cx="2005126" cy="2005126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2757182" y="2044700"/>
                <a:ext cx="1944000" cy="1944000"/>
              </a:xfrm>
              <a:prstGeom prst="ellipse">
                <a:avLst/>
              </a:prstGeom>
              <a:noFill/>
              <a:ln w="9525">
                <a:solidFill>
                  <a:srgbClr val="DBDBDB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726619" y="2014137"/>
                <a:ext cx="2005126" cy="2005126"/>
                <a:chOff x="5700612" y="0"/>
                <a:chExt cx="1537554" cy="1537554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5700612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5801197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6076000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6451389" y="0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6826777" y="10058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7101581" y="375388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>
                  <a:off x="7202166" y="750777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>
                  <a:off x="7101581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6826777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451389" y="1501554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6076000" y="140096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>
                  <a:off x="5801197" y="1126165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48" name="组合 47"/>
          <p:cNvGrpSpPr/>
          <p:nvPr/>
        </p:nvGrpSpPr>
        <p:grpSpPr>
          <a:xfrm>
            <a:off x="2412445" y="1981221"/>
            <a:ext cx="1535544" cy="1535544"/>
            <a:chOff x="2412445" y="1981221"/>
            <a:chExt cx="1535544" cy="1535544"/>
          </a:xfrm>
        </p:grpSpPr>
        <p:sp>
          <p:nvSpPr>
            <p:cNvPr id="49" name="椭圆 48"/>
            <p:cNvSpPr/>
            <p:nvPr/>
          </p:nvSpPr>
          <p:spPr>
            <a:xfrm>
              <a:off x="2412445" y="1981221"/>
              <a:ext cx="1535544" cy="1535544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13899583">
              <a:off x="2859391" y="2302335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18432766">
              <a:off x="3078997" y="1868413"/>
              <a:ext cx="375753" cy="1122108"/>
            </a:xfrm>
            <a:prstGeom prst="triangle">
              <a:avLst>
                <a:gd name="adj" fmla="val 11649"/>
              </a:avLst>
            </a:prstGeom>
            <a:solidFill>
              <a:srgbClr val="DBDBDB">
                <a:alpha val="12000"/>
              </a:srgbClr>
            </a:solidFill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18708038">
              <a:off x="2864269" y="259016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1214989">
              <a:off x="2636430" y="2394824"/>
              <a:ext cx="461942" cy="715375"/>
            </a:xfrm>
            <a:prstGeom prst="triangle">
              <a:avLst>
                <a:gd name="adj" fmla="val 23089"/>
              </a:avLst>
            </a:prstGeom>
            <a:solidFill>
              <a:srgbClr val="DBDBDB">
                <a:alpha val="12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060000" y="1842175"/>
            <a:ext cx="72000" cy="3973555"/>
            <a:chOff x="6060000" y="1941011"/>
            <a:chExt cx="72000" cy="3973555"/>
          </a:xfrm>
        </p:grpSpPr>
        <p:cxnSp>
          <p:nvCxnSpPr>
            <p:cNvPr id="55" name="直接连接符 54"/>
            <p:cNvCxnSpPr>
              <a:stCxn id="56" idx="4"/>
              <a:endCxn id="57" idx="0"/>
            </p:cNvCxnSpPr>
            <p:nvPr/>
          </p:nvCxnSpPr>
          <p:spPr>
            <a:xfrm flipV="1">
              <a:off x="6096000" y="2013011"/>
              <a:ext cx="0" cy="3829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椭圆 55"/>
            <p:cNvSpPr/>
            <p:nvPr/>
          </p:nvSpPr>
          <p:spPr>
            <a:xfrm rot="10800000" flipH="1">
              <a:off x="6060000" y="5842566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rot="10800000" flipH="1">
              <a:off x="6060000" y="1941011"/>
              <a:ext cx="72000" cy="72000"/>
            </a:xfrm>
            <a:prstGeom prst="ellipse">
              <a:avLst/>
            </a:prstGeom>
            <a:solidFill>
              <a:schemeClr val="tx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521738" y="3982028"/>
            <a:ext cx="3237355" cy="1886922"/>
            <a:chOff x="754598" y="2036427"/>
            <a:chExt cx="3237355" cy="1886922"/>
          </a:xfrm>
        </p:grpSpPr>
        <p:sp>
          <p:nvSpPr>
            <p:cNvPr id="67" name="文本框 66"/>
            <p:cNvSpPr txBox="1"/>
            <p:nvPr/>
          </p:nvSpPr>
          <p:spPr>
            <a:xfrm>
              <a:off x="1572549" y="2036427"/>
              <a:ext cx="1415764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项目标题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754598" y="2456477"/>
              <a:ext cx="3237355" cy="146687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550747" y="3938349"/>
            <a:ext cx="3237355" cy="1901220"/>
            <a:chOff x="754598" y="2068429"/>
            <a:chExt cx="3237355" cy="1901220"/>
          </a:xfrm>
        </p:grpSpPr>
        <p:sp>
          <p:nvSpPr>
            <p:cNvPr id="71" name="文本框 70"/>
            <p:cNvSpPr txBox="1"/>
            <p:nvPr/>
          </p:nvSpPr>
          <p:spPr>
            <a:xfrm>
              <a:off x="1615405" y="2068429"/>
              <a:ext cx="1415764" cy="50436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rgbClr val="000000"/>
                  </a:solidFill>
                  <a:latin typeface="明兰" panose="02010600030101010101" pitchFamily="2" charset="-122"/>
                  <a:ea typeface="明兰" panose="02010600030101010101" pitchFamily="2" charset="-122"/>
                </a:rPr>
                <a:t>项目标题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754598" y="2502777"/>
              <a:ext cx="3237355" cy="1466872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2671470" y="2335436"/>
            <a:ext cx="989365" cy="57303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国 内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552889" y="2366406"/>
            <a:ext cx="989365" cy="57303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国 外</a:t>
            </a:r>
          </a:p>
        </p:txBody>
      </p:sp>
    </p:spTree>
    <p:extLst>
      <p:ext uri="{BB962C8B-B14F-4D97-AF65-F5344CB8AC3E}">
        <p14:creationId xmlns:p14="http://schemas.microsoft.com/office/powerpoint/2010/main" val="22423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6" dur="2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6" dur="2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74" dur="2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/>
      <p:bldP spid="83" grpId="0"/>
      <p:bldP spid="83" grpId="1"/>
      <p:bldP spid="84" grpId="0"/>
      <p:bldP spid="8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4693614" y="2082794"/>
            <a:ext cx="2712368" cy="3179213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106898" y="2887280"/>
            <a:ext cx="53870" cy="5387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70073" y="3264543"/>
            <a:ext cx="56693" cy="56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78032" y="5078528"/>
            <a:ext cx="62340" cy="6234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72536" y="2627581"/>
            <a:ext cx="65163" cy="6516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22873" y="5334519"/>
            <a:ext cx="70811" cy="7081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1734" y="3373215"/>
            <a:ext cx="73634" cy="7363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0524" y="2466646"/>
            <a:ext cx="76457" cy="7645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947044" y="4543830"/>
            <a:ext cx="79281" cy="7928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2138" y="2715388"/>
            <a:ext cx="82105" cy="8210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97224" y="4328686"/>
            <a:ext cx="84928" cy="8492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819498" y="2270906"/>
            <a:ext cx="90575" cy="9057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385591" y="3217844"/>
            <a:ext cx="93398" cy="9339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797390" y="4798912"/>
            <a:ext cx="96223" cy="9622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67863" y="5227378"/>
            <a:ext cx="99046" cy="9904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35112" y="2710588"/>
            <a:ext cx="101869" cy="10186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426643" y="3565096"/>
            <a:ext cx="104693" cy="104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74357" y="2076449"/>
            <a:ext cx="107516" cy="10751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35699" y="3333998"/>
            <a:ext cx="71200" cy="7120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28844" y="4991791"/>
            <a:ext cx="113164" cy="11316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52249" y="3821769"/>
            <a:ext cx="115987" cy="115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170086" y="5559844"/>
            <a:ext cx="94909" cy="9490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50012" y="3884486"/>
            <a:ext cx="71987" cy="71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079536" y="2430287"/>
            <a:ext cx="114148" cy="11414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852608" y="2924721"/>
            <a:ext cx="110341" cy="11034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49650" y="2101340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pPr algn="r"/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63105" y="2564849"/>
            <a:ext cx="2932369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8866" y="4338743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20977" y="4834405"/>
            <a:ext cx="2932370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8875" y="1848696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39808" y="2320651"/>
            <a:ext cx="2919782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5774" y="4275375"/>
            <a:ext cx="1566446" cy="43569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000" spc="300" dirty="0">
                <a:latin typeface="明兰" panose="02010600030101010101" pitchFamily="2" charset="-122"/>
                <a:ea typeface="明兰" panose="02010600030101010101" pitchFamily="2" charset="-122"/>
              </a:rPr>
              <a:t> </a:t>
            </a:r>
            <a:endParaRPr lang="zh-CN" altLang="en-US" sz="2000" spc="3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05775" y="4695897"/>
            <a:ext cx="2919782" cy="10525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7041" y="444946"/>
            <a:ext cx="352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选题整体分析</a:t>
            </a:r>
          </a:p>
        </p:txBody>
      </p:sp>
      <p:sp>
        <p:nvSpPr>
          <p:cNvPr id="20" name="椭圆 19"/>
          <p:cNvSpPr/>
          <p:nvPr/>
        </p:nvSpPr>
        <p:spPr>
          <a:xfrm>
            <a:off x="5284627" y="2814157"/>
            <a:ext cx="1515930" cy="1515930"/>
          </a:xfrm>
          <a:prstGeom prst="ellipse">
            <a:avLst/>
          </a:prstGeom>
          <a:solidFill>
            <a:schemeClr val="bg1"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52839" y="3033513"/>
            <a:ext cx="12351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整体</a:t>
            </a:r>
            <a:endParaRPr lang="en-US" altLang="zh-CN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分析</a:t>
            </a:r>
          </a:p>
        </p:txBody>
      </p:sp>
      <p:grpSp>
        <p:nvGrpSpPr>
          <p:cNvPr id="50" name="组合 49"/>
          <p:cNvGrpSpPr/>
          <p:nvPr/>
        </p:nvGrpSpPr>
        <p:grpSpPr>
          <a:xfrm rot="5400000">
            <a:off x="4055098" y="2250915"/>
            <a:ext cx="186559" cy="218669"/>
            <a:chOff x="758562" y="2561597"/>
            <a:chExt cx="423517" cy="496415"/>
          </a:xfrm>
        </p:grpSpPr>
        <p:sp>
          <p:nvSpPr>
            <p:cNvPr id="51" name="任意多边形 5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 rot="5400000">
            <a:off x="7646927" y="2071819"/>
            <a:ext cx="186559" cy="218669"/>
            <a:chOff x="758562" y="2561597"/>
            <a:chExt cx="423517" cy="496415"/>
          </a:xfrm>
        </p:grpSpPr>
        <p:sp>
          <p:nvSpPr>
            <p:cNvPr id="67" name="任意多边形 6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 rot="5400000">
            <a:off x="7655956" y="4382996"/>
            <a:ext cx="186559" cy="218669"/>
            <a:chOff x="758562" y="2561597"/>
            <a:chExt cx="423517" cy="496415"/>
          </a:xfrm>
        </p:grpSpPr>
        <p:sp>
          <p:nvSpPr>
            <p:cNvPr id="74" name="任意多边形 7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rot="5400000">
            <a:off x="4181587" y="4463801"/>
            <a:ext cx="186559" cy="218669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8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2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590300" y="1558976"/>
            <a:ext cx="53106" cy="5310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>
            <a:stCxn id="15" idx="3"/>
          </p:cNvCxnSpPr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5" idx="1"/>
          </p:cNvCxnSpPr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832876" y="3740790"/>
            <a:ext cx="2998385" cy="1603982"/>
            <a:chOff x="8832876" y="3740790"/>
            <a:chExt cx="2998385" cy="1603982"/>
          </a:xfrm>
        </p:grpSpPr>
        <p:sp>
          <p:nvSpPr>
            <p:cNvPr id="99" name="文本框 98"/>
            <p:cNvSpPr txBox="1"/>
            <p:nvPr/>
          </p:nvSpPr>
          <p:spPr>
            <a:xfrm>
              <a:off x="8832876" y="3740790"/>
              <a:ext cx="1744380" cy="57246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项目标题 </a:t>
              </a:r>
              <a:r>
                <a:rPr lang="en-US" altLang="zh-CN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C </a:t>
              </a:r>
              <a:endPara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839021" y="4292178"/>
              <a:ext cx="2992240" cy="1052594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682623" y="4679129"/>
            <a:ext cx="1753998" cy="572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rPr>
              <a:t>项目标题 </a:t>
            </a:r>
            <a:r>
              <a:rPr lang="en-US" altLang="zh-CN" sz="2400" dirty="0">
                <a:latin typeface="明兰" panose="02010600030101010101" pitchFamily="2" charset="-122"/>
                <a:ea typeface="明兰" panose="02010600030101010101" pitchFamily="2" charset="-122"/>
              </a:rPr>
              <a:t>A </a:t>
            </a:r>
            <a:endParaRPr lang="zh-CN" altLang="en-US" sz="24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8071" y="5293098"/>
            <a:ext cx="3452254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3535709" cy="1416800"/>
            <a:chOff x="2143025" y="1589206"/>
            <a:chExt cx="3535709" cy="1416800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1733159" cy="57246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项目标题 </a:t>
              </a:r>
              <a:r>
                <a:rPr lang="en-US" altLang="zh-CN" sz="2400" dirty="0">
                  <a:latin typeface="明兰" panose="02010600030101010101" pitchFamily="2" charset="-122"/>
                  <a:ea typeface="明兰" panose="02010600030101010101" pitchFamily="2" charset="-122"/>
                </a:rPr>
                <a:t>B </a:t>
              </a:r>
              <a:endParaRPr lang="zh-CN" altLang="en-US" sz="24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81252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Lorem ipsum dolor sit amen, consectetur adipisicing elit, sed do eiusmod tempor incident UT labored et dolor magna aliquant. </a:t>
              </a:r>
              <a:endPara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明兰" panose="02010600030101010101" pitchFamily="2" charset="-122"/>
                <a:ea typeface="明兰" panose="02010600030101010101" pitchFamily="2" charset="-122"/>
              </a:rPr>
              <a:t>现状描述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41766" y="444511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选题现状描述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48" y="1300376"/>
            <a:ext cx="3549769" cy="36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1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1" grpId="0"/>
      <p:bldP spid="10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93046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68597" y="2918364"/>
            <a:ext cx="3252416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-75123" y="-182547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9429417" y="6441374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14644" y="6429794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研究方法分析</a:t>
            </a: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" fmla="*/ 71987 w 161925"/>
                <a:gd name="connsiteY0" fmla="*/ 0 h 126282"/>
                <a:gd name="connsiteX1" fmla="*/ 0 w 161925"/>
                <a:gd name="connsiteY1" fmla="*/ 124377 h 126282"/>
                <a:gd name="connsiteX2" fmla="*/ 112395 w 161925"/>
                <a:gd name="connsiteY2" fmla="*/ 126282 h 126282"/>
                <a:gd name="connsiteX3" fmla="*/ 161925 w 161925"/>
                <a:gd name="connsiteY3" fmla="*/ 50082 h 126282"/>
                <a:gd name="connsiteX4" fmla="*/ 71987 w 161925"/>
                <a:gd name="connsiteY4" fmla="*/ 0 h 126282"/>
                <a:gd name="connsiteX0" fmla="*/ 71987 w 172492"/>
                <a:gd name="connsiteY0" fmla="*/ 0 h 126282"/>
                <a:gd name="connsiteX1" fmla="*/ 0 w 172492"/>
                <a:gd name="connsiteY1" fmla="*/ 124377 h 126282"/>
                <a:gd name="connsiteX2" fmla="*/ 112395 w 172492"/>
                <a:gd name="connsiteY2" fmla="*/ 126282 h 126282"/>
                <a:gd name="connsiteX3" fmla="*/ 172492 w 172492"/>
                <a:gd name="connsiteY3" fmla="*/ 42002 h 126282"/>
                <a:gd name="connsiteX4" fmla="*/ 71987 w 172492"/>
                <a:gd name="connsiteY4" fmla="*/ 0 h 12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" fmla="*/ 0 w 754380"/>
                <a:gd name="connsiteY0" fmla="*/ 266700 h 952500"/>
                <a:gd name="connsiteX1" fmla="*/ 274320 w 754380"/>
                <a:gd name="connsiteY1" fmla="*/ 952500 h 952500"/>
                <a:gd name="connsiteX2" fmla="*/ 754380 w 754380"/>
                <a:gd name="connsiteY2" fmla="*/ 0 h 952500"/>
                <a:gd name="connsiteX3" fmla="*/ 0 w 754380"/>
                <a:gd name="connsiteY3" fmla="*/ 266700 h 952500"/>
                <a:gd name="connsiteX0" fmla="*/ 0 w 948690"/>
                <a:gd name="connsiteY0" fmla="*/ 468630 h 1154430"/>
                <a:gd name="connsiteX1" fmla="*/ 274320 w 948690"/>
                <a:gd name="connsiteY1" fmla="*/ 1154430 h 1154430"/>
                <a:gd name="connsiteX2" fmla="*/ 948690 w 948690"/>
                <a:gd name="connsiteY2" fmla="*/ 0 h 1154430"/>
                <a:gd name="connsiteX3" fmla="*/ 0 w 948690"/>
                <a:gd name="connsiteY3" fmla="*/ 468630 h 115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" fmla="*/ 0 w 262890"/>
                <a:gd name="connsiteY0" fmla="*/ 0 h 1032510"/>
                <a:gd name="connsiteX1" fmla="*/ 87630 w 262890"/>
                <a:gd name="connsiteY1" fmla="*/ 1032510 h 1032510"/>
                <a:gd name="connsiteX2" fmla="*/ 262890 w 262890"/>
                <a:gd name="connsiteY2" fmla="*/ 685800 h 1032510"/>
                <a:gd name="connsiteX3" fmla="*/ 0 w 262890"/>
                <a:gd name="connsiteY3" fmla="*/ 0 h 1032510"/>
                <a:gd name="connsiteX0" fmla="*/ 0 w 274320"/>
                <a:gd name="connsiteY0" fmla="*/ 0 h 1032510"/>
                <a:gd name="connsiteX1" fmla="*/ 87630 w 274320"/>
                <a:gd name="connsiteY1" fmla="*/ 1032510 h 1032510"/>
                <a:gd name="connsiteX2" fmla="*/ 274320 w 274320"/>
                <a:gd name="connsiteY2" fmla="*/ 704850 h 1032510"/>
                <a:gd name="connsiteX3" fmla="*/ 0 w 274320"/>
                <a:gd name="connsiteY3" fmla="*/ 0 h 1032510"/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91515 h 1032510"/>
                <a:gd name="connsiteX3" fmla="*/ 0 w 278130"/>
                <a:gd name="connsiteY3" fmla="*/ 0 h 10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7615 w 1798320"/>
                <a:gd name="connsiteY3" fmla="*/ 18415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" fmla="*/ 0 w 1802130"/>
                <a:gd name="connsiteY0" fmla="*/ 342900 h 797560"/>
                <a:gd name="connsiteX1" fmla="*/ 833120 w 1802130"/>
                <a:gd name="connsiteY1" fmla="*/ 797560 h 797560"/>
                <a:gd name="connsiteX2" fmla="*/ 1802130 w 1802130"/>
                <a:gd name="connsiteY2" fmla="*/ 311785 h 797560"/>
                <a:gd name="connsiteX3" fmla="*/ 1237615 w 1802130"/>
                <a:gd name="connsiteY3" fmla="*/ 18415 h 797560"/>
                <a:gd name="connsiteX4" fmla="*/ 203200 w 1802130"/>
                <a:gd name="connsiteY4" fmla="*/ 0 h 797560"/>
                <a:gd name="connsiteX5" fmla="*/ 0 w 1802130"/>
                <a:gd name="connsiteY5" fmla="*/ 342900 h 797560"/>
                <a:gd name="connsiteX0" fmla="*/ 0 w 1807845"/>
                <a:gd name="connsiteY0" fmla="*/ 342900 h 797560"/>
                <a:gd name="connsiteX1" fmla="*/ 833120 w 1807845"/>
                <a:gd name="connsiteY1" fmla="*/ 797560 h 797560"/>
                <a:gd name="connsiteX2" fmla="*/ 1807845 w 1807845"/>
                <a:gd name="connsiteY2" fmla="*/ 307975 h 797560"/>
                <a:gd name="connsiteX3" fmla="*/ 1237615 w 1807845"/>
                <a:gd name="connsiteY3" fmla="*/ 18415 h 797560"/>
                <a:gd name="connsiteX4" fmla="*/ 203200 w 1807845"/>
                <a:gd name="connsiteY4" fmla="*/ 0 h 797560"/>
                <a:gd name="connsiteX5" fmla="*/ 0 w 1807845"/>
                <a:gd name="connsiteY5" fmla="*/ 342900 h 79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10257" y="1713544"/>
            <a:ext cx="3471287" cy="400110"/>
            <a:chOff x="2754020" y="1756981"/>
            <a:chExt cx="3471287" cy="400110"/>
          </a:xfrm>
        </p:grpSpPr>
        <p:grpSp>
          <p:nvGrpSpPr>
            <p:cNvPr id="28" name="组合 27"/>
            <p:cNvGrpSpPr>
              <a:grpSpLocks noChangeAspect="1"/>
            </p:cNvGrpSpPr>
            <p:nvPr/>
          </p:nvGrpSpPr>
          <p:grpSpPr>
            <a:xfrm>
              <a:off x="2754020" y="1862533"/>
              <a:ext cx="144000" cy="168786"/>
              <a:chOff x="758562" y="2561597"/>
              <a:chExt cx="423517" cy="496415"/>
            </a:xfrm>
          </p:grpSpPr>
          <p:sp>
            <p:nvSpPr>
              <p:cNvPr id="32" name="任意多边形 31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2980021" y="175698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01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758226" y="3280867"/>
            <a:ext cx="3471287" cy="400110"/>
            <a:chOff x="2774909" y="3362012"/>
            <a:chExt cx="3471287" cy="400110"/>
          </a:xfrm>
        </p:grpSpPr>
        <p:grpSp>
          <p:nvGrpSpPr>
            <p:cNvPr id="43" name="组合 42"/>
            <p:cNvGrpSpPr>
              <a:grpSpLocks noChangeAspect="1"/>
            </p:cNvGrpSpPr>
            <p:nvPr/>
          </p:nvGrpSpPr>
          <p:grpSpPr>
            <a:xfrm>
              <a:off x="2774909" y="3467564"/>
              <a:ext cx="144000" cy="168786"/>
              <a:chOff x="758562" y="2561597"/>
              <a:chExt cx="423517" cy="496415"/>
            </a:xfrm>
          </p:grpSpPr>
          <p:sp>
            <p:nvSpPr>
              <p:cNvPr id="45" name="任意多边形 44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任意多边形 46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任意多边形 47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3000910" y="3362012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02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511395" y="4753826"/>
            <a:ext cx="3471287" cy="400110"/>
            <a:chOff x="2795798" y="4834971"/>
            <a:chExt cx="3471287" cy="400110"/>
          </a:xfrm>
        </p:grpSpPr>
        <p:grpSp>
          <p:nvGrpSpPr>
            <p:cNvPr id="52" name="组合 51"/>
            <p:cNvGrpSpPr>
              <a:grpSpLocks noChangeAspect="1"/>
            </p:cNvGrpSpPr>
            <p:nvPr/>
          </p:nvGrpSpPr>
          <p:grpSpPr>
            <a:xfrm>
              <a:off x="2795798" y="4940523"/>
              <a:ext cx="144000" cy="168786"/>
              <a:chOff x="758562" y="2561597"/>
              <a:chExt cx="423517" cy="496415"/>
            </a:xfrm>
          </p:grpSpPr>
          <p:sp>
            <p:nvSpPr>
              <p:cNvPr id="54" name="任意多边形 53"/>
              <p:cNvSpPr/>
              <p:nvPr/>
            </p:nvSpPr>
            <p:spPr>
              <a:xfrm>
                <a:off x="769620" y="2581275"/>
                <a:ext cx="400050" cy="457200"/>
              </a:xfrm>
              <a:custGeom>
                <a:avLst/>
                <a:gdLst>
                  <a:gd name="connsiteX0" fmla="*/ 11430 w 400050"/>
                  <a:gd name="connsiteY0" fmla="*/ 346710 h 457200"/>
                  <a:gd name="connsiteX1" fmla="*/ 0 w 400050"/>
                  <a:gd name="connsiteY1" fmla="*/ 102870 h 457200"/>
                  <a:gd name="connsiteX2" fmla="*/ 194310 w 400050"/>
                  <a:gd name="connsiteY2" fmla="*/ 0 h 457200"/>
                  <a:gd name="connsiteX3" fmla="*/ 400050 w 400050"/>
                  <a:gd name="connsiteY3" fmla="*/ 100965 h 457200"/>
                  <a:gd name="connsiteX4" fmla="*/ 398145 w 400050"/>
                  <a:gd name="connsiteY4" fmla="*/ 342900 h 457200"/>
                  <a:gd name="connsiteX5" fmla="*/ 200025 w 400050"/>
                  <a:gd name="connsiteY5" fmla="*/ 457200 h 457200"/>
                  <a:gd name="connsiteX6" fmla="*/ 11430 w 400050"/>
                  <a:gd name="connsiteY6" fmla="*/ 34671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050" h="457200">
                    <a:moveTo>
                      <a:pt x="11430" y="346710"/>
                    </a:moveTo>
                    <a:lnTo>
                      <a:pt x="0" y="102870"/>
                    </a:lnTo>
                    <a:lnTo>
                      <a:pt x="194310" y="0"/>
                    </a:lnTo>
                    <a:lnTo>
                      <a:pt x="400050" y="100965"/>
                    </a:lnTo>
                    <a:lnTo>
                      <a:pt x="398145" y="342900"/>
                    </a:lnTo>
                    <a:lnTo>
                      <a:pt x="200025" y="457200"/>
                    </a:lnTo>
                    <a:lnTo>
                      <a:pt x="11430" y="34671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819997" y="2563286"/>
                <a:ext cx="356155" cy="297401"/>
              </a:xfrm>
              <a:custGeom>
                <a:avLst/>
                <a:gdLst>
                  <a:gd name="connsiteX0" fmla="*/ 53340 w 161925"/>
                  <a:gd name="connsiteY0" fmla="*/ 0 h 102870"/>
                  <a:gd name="connsiteX1" fmla="*/ 0 w 161925"/>
                  <a:gd name="connsiteY1" fmla="*/ 100965 h 102870"/>
                  <a:gd name="connsiteX2" fmla="*/ 112395 w 161925"/>
                  <a:gd name="connsiteY2" fmla="*/ 102870 h 102870"/>
                  <a:gd name="connsiteX3" fmla="*/ 161925 w 161925"/>
                  <a:gd name="connsiteY3" fmla="*/ 26670 h 102870"/>
                  <a:gd name="connsiteX4" fmla="*/ 53340 w 161925"/>
                  <a:gd name="connsiteY4" fmla="*/ 0 h 102870"/>
                  <a:gd name="connsiteX0" fmla="*/ 71987 w 161925"/>
                  <a:gd name="connsiteY0" fmla="*/ 0 h 126282"/>
                  <a:gd name="connsiteX1" fmla="*/ 0 w 161925"/>
                  <a:gd name="connsiteY1" fmla="*/ 124377 h 126282"/>
                  <a:gd name="connsiteX2" fmla="*/ 112395 w 161925"/>
                  <a:gd name="connsiteY2" fmla="*/ 126282 h 126282"/>
                  <a:gd name="connsiteX3" fmla="*/ 161925 w 161925"/>
                  <a:gd name="connsiteY3" fmla="*/ 50082 h 126282"/>
                  <a:gd name="connsiteX4" fmla="*/ 71987 w 161925"/>
                  <a:gd name="connsiteY4" fmla="*/ 0 h 126282"/>
                  <a:gd name="connsiteX0" fmla="*/ 71987 w 172492"/>
                  <a:gd name="connsiteY0" fmla="*/ 0 h 126282"/>
                  <a:gd name="connsiteX1" fmla="*/ 0 w 172492"/>
                  <a:gd name="connsiteY1" fmla="*/ 124377 h 126282"/>
                  <a:gd name="connsiteX2" fmla="*/ 112395 w 172492"/>
                  <a:gd name="connsiteY2" fmla="*/ 126282 h 126282"/>
                  <a:gd name="connsiteX3" fmla="*/ 172492 w 172492"/>
                  <a:gd name="connsiteY3" fmla="*/ 42002 h 126282"/>
                  <a:gd name="connsiteX4" fmla="*/ 71987 w 172492"/>
                  <a:gd name="connsiteY4" fmla="*/ 0 h 126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492" h="126282">
                    <a:moveTo>
                      <a:pt x="71987" y="0"/>
                    </a:moveTo>
                    <a:lnTo>
                      <a:pt x="0" y="124377"/>
                    </a:lnTo>
                    <a:lnTo>
                      <a:pt x="112395" y="126282"/>
                    </a:lnTo>
                    <a:lnTo>
                      <a:pt x="172492" y="42002"/>
                    </a:lnTo>
                    <a:lnTo>
                      <a:pt x="71987" y="0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758562" y="2561597"/>
                <a:ext cx="213040" cy="295688"/>
              </a:xfrm>
              <a:custGeom>
                <a:avLst/>
                <a:gdLst>
                  <a:gd name="connsiteX0" fmla="*/ 0 w 754380"/>
                  <a:gd name="connsiteY0" fmla="*/ 266700 h 906780"/>
                  <a:gd name="connsiteX1" fmla="*/ 251460 w 754380"/>
                  <a:gd name="connsiteY1" fmla="*/ 906780 h 906780"/>
                  <a:gd name="connsiteX2" fmla="*/ 754380 w 754380"/>
                  <a:gd name="connsiteY2" fmla="*/ 0 h 906780"/>
                  <a:gd name="connsiteX3" fmla="*/ 0 w 754380"/>
                  <a:gd name="connsiteY3" fmla="*/ 266700 h 906780"/>
                  <a:gd name="connsiteX0" fmla="*/ 0 w 754380"/>
                  <a:gd name="connsiteY0" fmla="*/ 266700 h 952500"/>
                  <a:gd name="connsiteX1" fmla="*/ 274320 w 754380"/>
                  <a:gd name="connsiteY1" fmla="*/ 952500 h 952500"/>
                  <a:gd name="connsiteX2" fmla="*/ 754380 w 754380"/>
                  <a:gd name="connsiteY2" fmla="*/ 0 h 952500"/>
                  <a:gd name="connsiteX3" fmla="*/ 0 w 754380"/>
                  <a:gd name="connsiteY3" fmla="*/ 266700 h 952500"/>
                  <a:gd name="connsiteX0" fmla="*/ 0 w 948690"/>
                  <a:gd name="connsiteY0" fmla="*/ 468630 h 1154430"/>
                  <a:gd name="connsiteX1" fmla="*/ 274320 w 948690"/>
                  <a:gd name="connsiteY1" fmla="*/ 1154430 h 1154430"/>
                  <a:gd name="connsiteX2" fmla="*/ 948690 w 948690"/>
                  <a:gd name="connsiteY2" fmla="*/ 0 h 1154430"/>
                  <a:gd name="connsiteX3" fmla="*/ 0 w 948690"/>
                  <a:gd name="connsiteY3" fmla="*/ 468630 h 1154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690" h="1154430">
                    <a:moveTo>
                      <a:pt x="0" y="468630"/>
                    </a:moveTo>
                    <a:lnTo>
                      <a:pt x="274320" y="1154430"/>
                    </a:lnTo>
                    <a:lnTo>
                      <a:pt x="948690" y="0"/>
                    </a:lnTo>
                    <a:lnTo>
                      <a:pt x="0" y="468630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758562" y="2680186"/>
                <a:ext cx="62457" cy="264460"/>
              </a:xfrm>
              <a:custGeom>
                <a:avLst/>
                <a:gdLst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74370 h 1032510"/>
                  <a:gd name="connsiteX3" fmla="*/ 0 w 278130"/>
                  <a:gd name="connsiteY3" fmla="*/ 0 h 1032510"/>
                  <a:gd name="connsiteX0" fmla="*/ 0 w 262890"/>
                  <a:gd name="connsiteY0" fmla="*/ 0 h 1032510"/>
                  <a:gd name="connsiteX1" fmla="*/ 87630 w 262890"/>
                  <a:gd name="connsiteY1" fmla="*/ 1032510 h 1032510"/>
                  <a:gd name="connsiteX2" fmla="*/ 262890 w 262890"/>
                  <a:gd name="connsiteY2" fmla="*/ 685800 h 1032510"/>
                  <a:gd name="connsiteX3" fmla="*/ 0 w 262890"/>
                  <a:gd name="connsiteY3" fmla="*/ 0 h 1032510"/>
                  <a:gd name="connsiteX0" fmla="*/ 0 w 274320"/>
                  <a:gd name="connsiteY0" fmla="*/ 0 h 1032510"/>
                  <a:gd name="connsiteX1" fmla="*/ 87630 w 274320"/>
                  <a:gd name="connsiteY1" fmla="*/ 1032510 h 1032510"/>
                  <a:gd name="connsiteX2" fmla="*/ 274320 w 274320"/>
                  <a:gd name="connsiteY2" fmla="*/ 704850 h 1032510"/>
                  <a:gd name="connsiteX3" fmla="*/ 0 w 274320"/>
                  <a:gd name="connsiteY3" fmla="*/ 0 h 1032510"/>
                  <a:gd name="connsiteX0" fmla="*/ 0 w 278130"/>
                  <a:gd name="connsiteY0" fmla="*/ 0 h 1032510"/>
                  <a:gd name="connsiteX1" fmla="*/ 87630 w 278130"/>
                  <a:gd name="connsiteY1" fmla="*/ 1032510 h 1032510"/>
                  <a:gd name="connsiteX2" fmla="*/ 278130 w 278130"/>
                  <a:gd name="connsiteY2" fmla="*/ 691515 h 1032510"/>
                  <a:gd name="connsiteX3" fmla="*/ 0 w 278130"/>
                  <a:gd name="connsiteY3" fmla="*/ 0 h 10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130" h="1032510">
                    <a:moveTo>
                      <a:pt x="0" y="0"/>
                    </a:moveTo>
                    <a:lnTo>
                      <a:pt x="87630" y="1032510"/>
                    </a:lnTo>
                    <a:lnTo>
                      <a:pt x="278130" y="6915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776106" y="2853730"/>
                <a:ext cx="405973" cy="204282"/>
              </a:xfrm>
              <a:custGeom>
                <a:avLst/>
                <a:gdLst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1900 w 1798320"/>
                  <a:gd name="connsiteY3" fmla="*/ 27940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798320"/>
                  <a:gd name="connsiteY0" fmla="*/ 342900 h 797560"/>
                  <a:gd name="connsiteX1" fmla="*/ 833120 w 1798320"/>
                  <a:gd name="connsiteY1" fmla="*/ 797560 h 797560"/>
                  <a:gd name="connsiteX2" fmla="*/ 1798320 w 1798320"/>
                  <a:gd name="connsiteY2" fmla="*/ 317500 h 797560"/>
                  <a:gd name="connsiteX3" fmla="*/ 1237615 w 1798320"/>
                  <a:gd name="connsiteY3" fmla="*/ 18415 h 797560"/>
                  <a:gd name="connsiteX4" fmla="*/ 203200 w 1798320"/>
                  <a:gd name="connsiteY4" fmla="*/ 0 h 797560"/>
                  <a:gd name="connsiteX5" fmla="*/ 0 w 1798320"/>
                  <a:gd name="connsiteY5" fmla="*/ 342900 h 797560"/>
                  <a:gd name="connsiteX0" fmla="*/ 0 w 1802130"/>
                  <a:gd name="connsiteY0" fmla="*/ 342900 h 797560"/>
                  <a:gd name="connsiteX1" fmla="*/ 833120 w 1802130"/>
                  <a:gd name="connsiteY1" fmla="*/ 797560 h 797560"/>
                  <a:gd name="connsiteX2" fmla="*/ 1802130 w 1802130"/>
                  <a:gd name="connsiteY2" fmla="*/ 311785 h 797560"/>
                  <a:gd name="connsiteX3" fmla="*/ 1237615 w 1802130"/>
                  <a:gd name="connsiteY3" fmla="*/ 18415 h 797560"/>
                  <a:gd name="connsiteX4" fmla="*/ 203200 w 1802130"/>
                  <a:gd name="connsiteY4" fmla="*/ 0 h 797560"/>
                  <a:gd name="connsiteX5" fmla="*/ 0 w 1802130"/>
                  <a:gd name="connsiteY5" fmla="*/ 342900 h 797560"/>
                  <a:gd name="connsiteX0" fmla="*/ 0 w 1807845"/>
                  <a:gd name="connsiteY0" fmla="*/ 342900 h 797560"/>
                  <a:gd name="connsiteX1" fmla="*/ 833120 w 1807845"/>
                  <a:gd name="connsiteY1" fmla="*/ 797560 h 797560"/>
                  <a:gd name="connsiteX2" fmla="*/ 1807845 w 1807845"/>
                  <a:gd name="connsiteY2" fmla="*/ 307975 h 797560"/>
                  <a:gd name="connsiteX3" fmla="*/ 1237615 w 1807845"/>
                  <a:gd name="connsiteY3" fmla="*/ 18415 h 797560"/>
                  <a:gd name="connsiteX4" fmla="*/ 203200 w 1807845"/>
                  <a:gd name="connsiteY4" fmla="*/ 0 h 797560"/>
                  <a:gd name="connsiteX5" fmla="*/ 0 w 1807845"/>
                  <a:gd name="connsiteY5" fmla="*/ 342900 h 79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845" h="797560">
                    <a:moveTo>
                      <a:pt x="0" y="342900"/>
                    </a:moveTo>
                    <a:lnTo>
                      <a:pt x="833120" y="797560"/>
                    </a:lnTo>
                    <a:lnTo>
                      <a:pt x="1807845" y="307975"/>
                    </a:lnTo>
                    <a:lnTo>
                      <a:pt x="1237615" y="18415"/>
                    </a:lnTo>
                    <a:lnTo>
                      <a:pt x="203200" y="0"/>
                    </a:lnTo>
                    <a:lnTo>
                      <a:pt x="0" y="342900"/>
                    </a:lnTo>
                    <a:close/>
                  </a:path>
                </a:pathLst>
              </a:custGeom>
              <a:solidFill>
                <a:srgbClr val="3434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1051746" y="2662135"/>
                <a:ext cx="128908" cy="270641"/>
              </a:xfrm>
              <a:custGeom>
                <a:avLst/>
                <a:gdLst>
                  <a:gd name="connsiteX0" fmla="*/ 551180 w 574040"/>
                  <a:gd name="connsiteY0" fmla="*/ 0 h 1056640"/>
                  <a:gd name="connsiteX1" fmla="*/ 574040 w 574040"/>
                  <a:gd name="connsiteY1" fmla="*/ 1056640 h 1056640"/>
                  <a:gd name="connsiteX2" fmla="*/ 0 w 574040"/>
                  <a:gd name="connsiteY2" fmla="*/ 769620 h 1056640"/>
                  <a:gd name="connsiteX3" fmla="*/ 551180 w 574040"/>
                  <a:gd name="connsiteY3" fmla="*/ 0 h 105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4040" h="1056640">
                    <a:moveTo>
                      <a:pt x="551180" y="0"/>
                    </a:moveTo>
                    <a:lnTo>
                      <a:pt x="574040" y="1056640"/>
                    </a:lnTo>
                    <a:lnTo>
                      <a:pt x="0" y="769620"/>
                    </a:lnTo>
                    <a:lnTo>
                      <a:pt x="55118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3021799" y="4834971"/>
              <a:ext cx="32452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03  </a:t>
              </a:r>
              <a:r>
                <a:rPr lang="zh-CN" altLang="en-US" sz="2000" spc="300" dirty="0">
                  <a:latin typeface="明兰" panose="02010600030101010101" pitchFamily="2" charset="-122"/>
                  <a:ea typeface="明兰" panose="02010600030101010101" pitchFamily="2" charset="-122"/>
                </a:rPr>
                <a:t>研究项目标题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5397781" y="2113654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624861" y="3656910"/>
            <a:ext cx="6982179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366377" y="5182458"/>
            <a:ext cx="5396083" cy="57246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Lorem ipsum dolor sit amen, consectetur adipisicing elit, sed do eiusmod tempor incident UT labored et dolor magna aliquant. 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231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 advTm="0">
        <p15:prstTrans prst="pageCurlDouble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0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6064</TotalTime>
  <Words>1163</Words>
  <Application>Microsoft Office PowerPoint</Application>
  <PresentationFormat>宽屏</PresentationFormat>
  <Paragraphs>172</Paragraphs>
  <Slides>22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方正正纤黑简体</vt:lpstr>
      <vt:lpstr>华文细黑</vt:lpstr>
      <vt:lpstr>明兰</vt:lpstr>
      <vt:lpstr>微软雅黑</vt:lpstr>
      <vt:lpstr>微软雅黑 Light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jas</dc:creator>
  <cp:lastModifiedBy>jas</cp:lastModifiedBy>
  <cp:revision>179</cp:revision>
  <dcterms:created xsi:type="dcterms:W3CDTF">2017-05-16T12:45:30Z</dcterms:created>
  <dcterms:modified xsi:type="dcterms:W3CDTF">2019-05-08T02:29:56Z</dcterms:modified>
</cp:coreProperties>
</file>